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20104100" cy="14217650"/>
  <p:notesSz cx="20104100" cy="14217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2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"/>
            <a:ext cx="20104100" cy="14215110"/>
          </a:xfrm>
          <a:custGeom>
            <a:avLst/>
            <a:gdLst/>
            <a:ahLst/>
            <a:cxnLst/>
            <a:rect l="l" t="t" r="r" b="b"/>
            <a:pathLst>
              <a:path w="20104100" h="14215110">
                <a:moveTo>
                  <a:pt x="20104099" y="0"/>
                </a:moveTo>
                <a:lnTo>
                  <a:pt x="0" y="0"/>
                </a:lnTo>
                <a:lnTo>
                  <a:pt x="0" y="14215011"/>
                </a:lnTo>
                <a:lnTo>
                  <a:pt x="20104099" y="142150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D9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0178" y="743374"/>
            <a:ext cx="17923742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67957" y="13571370"/>
            <a:ext cx="7477759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hyperlink" Target="http://www.rsm.nl/research/centres/prc/" TargetMode="External"/><Relationship Id="rId2" Type="http://schemas.openxmlformats.org/officeDocument/2006/relationships/image" Target="../media/image53.png"/><Relationship Id="rId16" Type="http://schemas.openxmlformats.org/officeDocument/2006/relationships/hyperlink" Target="http://www.partnerschaften2030.de/" TargetMode="External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sm.nl/research/centres/prc/" TargetMode="External"/><Relationship Id="rId11" Type="http://schemas.openxmlformats.org/officeDocument/2006/relationships/image" Target="../media/image74.png"/><Relationship Id="rId5" Type="http://schemas.openxmlformats.org/officeDocument/2006/relationships/hyperlink" Target="http://www.partnerschaften2030.de/" TargetMode="External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626" y="28"/>
            <a:ext cx="19709765" cy="14215110"/>
          </a:xfrm>
          <a:custGeom>
            <a:avLst/>
            <a:gdLst/>
            <a:ahLst/>
            <a:cxnLst/>
            <a:rect l="l" t="t" r="r" b="b"/>
            <a:pathLst>
              <a:path w="19709765" h="14215110">
                <a:moveTo>
                  <a:pt x="0" y="14215005"/>
                </a:moveTo>
                <a:lnTo>
                  <a:pt x="19709473" y="14215005"/>
                </a:lnTo>
                <a:lnTo>
                  <a:pt x="19709473" y="0"/>
                </a:lnTo>
                <a:lnTo>
                  <a:pt x="0" y="0"/>
                </a:lnTo>
                <a:lnTo>
                  <a:pt x="0" y="14215005"/>
                </a:lnTo>
                <a:close/>
              </a:path>
            </a:pathLst>
          </a:custGeom>
          <a:solidFill>
            <a:srgbClr val="D9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4892" y="25"/>
            <a:ext cx="16399207" cy="460240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" y="28"/>
            <a:ext cx="20074255" cy="394970"/>
          </a:xfrm>
          <a:custGeom>
            <a:avLst/>
            <a:gdLst/>
            <a:ahLst/>
            <a:cxnLst/>
            <a:rect l="l" t="t" r="r" b="b"/>
            <a:pathLst>
              <a:path w="20074255" h="394970">
                <a:moveTo>
                  <a:pt x="20073909" y="0"/>
                </a:moveTo>
                <a:lnTo>
                  <a:pt x="0" y="0"/>
                </a:lnTo>
                <a:lnTo>
                  <a:pt x="0" y="394626"/>
                </a:lnTo>
                <a:lnTo>
                  <a:pt x="20073909" y="394626"/>
                </a:lnTo>
                <a:lnTo>
                  <a:pt x="20073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8"/>
            <a:ext cx="20104100" cy="14215110"/>
            <a:chOff x="0" y="28"/>
            <a:chExt cx="20104100" cy="14215110"/>
          </a:xfrm>
        </p:grpSpPr>
        <p:sp>
          <p:nvSpPr>
            <p:cNvPr id="6" name="object 6"/>
            <p:cNvSpPr/>
            <p:nvPr/>
          </p:nvSpPr>
          <p:spPr>
            <a:xfrm>
              <a:off x="0" y="38"/>
              <a:ext cx="20104100" cy="14215110"/>
            </a:xfrm>
            <a:custGeom>
              <a:avLst/>
              <a:gdLst/>
              <a:ahLst/>
              <a:cxnLst/>
              <a:rect l="l" t="t" r="r" b="b"/>
              <a:pathLst>
                <a:path w="20104100" h="14215110">
                  <a:moveTo>
                    <a:pt x="20104088" y="0"/>
                  </a:moveTo>
                  <a:lnTo>
                    <a:pt x="19709473" y="0"/>
                  </a:lnTo>
                  <a:lnTo>
                    <a:pt x="19709473" y="13820369"/>
                  </a:lnTo>
                  <a:lnTo>
                    <a:pt x="394614" y="13820369"/>
                  </a:lnTo>
                  <a:lnTo>
                    <a:pt x="394614" y="0"/>
                  </a:lnTo>
                  <a:lnTo>
                    <a:pt x="0" y="0"/>
                  </a:lnTo>
                  <a:lnTo>
                    <a:pt x="0" y="13820369"/>
                  </a:lnTo>
                  <a:lnTo>
                    <a:pt x="0" y="14214996"/>
                  </a:lnTo>
                  <a:lnTo>
                    <a:pt x="394614" y="14214996"/>
                  </a:lnTo>
                  <a:lnTo>
                    <a:pt x="19709473" y="14214996"/>
                  </a:lnTo>
                  <a:lnTo>
                    <a:pt x="20073913" y="14214996"/>
                  </a:lnTo>
                  <a:lnTo>
                    <a:pt x="20104088" y="14214996"/>
                  </a:lnTo>
                  <a:lnTo>
                    <a:pt x="20104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1013" y="422013"/>
              <a:ext cx="2275898" cy="15216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5005" y="599851"/>
              <a:ext cx="2410175" cy="7230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83809" y="7009880"/>
              <a:ext cx="5638165" cy="3670935"/>
            </a:xfrm>
            <a:custGeom>
              <a:avLst/>
              <a:gdLst/>
              <a:ahLst/>
              <a:cxnLst/>
              <a:rect l="l" t="t" r="r" b="b"/>
              <a:pathLst>
                <a:path w="5638165" h="3670934">
                  <a:moveTo>
                    <a:pt x="5638154" y="0"/>
                  </a:moveTo>
                  <a:lnTo>
                    <a:pt x="0" y="0"/>
                  </a:lnTo>
                  <a:lnTo>
                    <a:pt x="0" y="3670434"/>
                  </a:lnTo>
                  <a:lnTo>
                    <a:pt x="5638154" y="3670434"/>
                  </a:lnTo>
                  <a:lnTo>
                    <a:pt x="5638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3809" y="7009880"/>
              <a:ext cx="5638165" cy="3670935"/>
            </a:xfrm>
            <a:custGeom>
              <a:avLst/>
              <a:gdLst/>
              <a:ahLst/>
              <a:cxnLst/>
              <a:rect l="l" t="t" r="r" b="b"/>
              <a:pathLst>
                <a:path w="5638165" h="3670934">
                  <a:moveTo>
                    <a:pt x="5638154" y="0"/>
                  </a:moveTo>
                  <a:lnTo>
                    <a:pt x="0" y="0"/>
                  </a:lnTo>
                  <a:lnTo>
                    <a:pt x="0" y="3670434"/>
                  </a:lnTo>
                  <a:lnTo>
                    <a:pt x="5638154" y="3670434"/>
                  </a:lnTo>
                  <a:lnTo>
                    <a:pt x="5638154" y="0"/>
                  </a:lnTo>
                  <a:close/>
                </a:path>
              </a:pathLst>
            </a:custGeom>
            <a:ln w="32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94014" y="9139904"/>
              <a:ext cx="5687060" cy="3980815"/>
            </a:xfrm>
            <a:custGeom>
              <a:avLst/>
              <a:gdLst/>
              <a:ahLst/>
              <a:cxnLst/>
              <a:rect l="l" t="t" r="r" b="b"/>
              <a:pathLst>
                <a:path w="5687059" h="3980815">
                  <a:moveTo>
                    <a:pt x="5686588" y="0"/>
                  </a:moveTo>
                  <a:lnTo>
                    <a:pt x="0" y="0"/>
                  </a:lnTo>
                  <a:lnTo>
                    <a:pt x="0" y="3980611"/>
                  </a:lnTo>
                  <a:lnTo>
                    <a:pt x="5686588" y="3980611"/>
                  </a:lnTo>
                  <a:lnTo>
                    <a:pt x="5686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94014" y="9139904"/>
              <a:ext cx="5687060" cy="3980815"/>
            </a:xfrm>
            <a:custGeom>
              <a:avLst/>
              <a:gdLst/>
              <a:ahLst/>
              <a:cxnLst/>
              <a:rect l="l" t="t" r="r" b="b"/>
              <a:pathLst>
                <a:path w="5687059" h="3980815">
                  <a:moveTo>
                    <a:pt x="5686588" y="0"/>
                  </a:moveTo>
                  <a:lnTo>
                    <a:pt x="0" y="0"/>
                  </a:lnTo>
                  <a:lnTo>
                    <a:pt x="0" y="3980611"/>
                  </a:lnTo>
                  <a:lnTo>
                    <a:pt x="5686588" y="3980611"/>
                  </a:lnTo>
                  <a:lnTo>
                    <a:pt x="5686588" y="0"/>
                  </a:lnTo>
                  <a:close/>
                </a:path>
              </a:pathLst>
            </a:custGeom>
            <a:ln w="34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5749" y="5474869"/>
              <a:ext cx="4601210" cy="3360420"/>
            </a:xfrm>
            <a:custGeom>
              <a:avLst/>
              <a:gdLst/>
              <a:ahLst/>
              <a:cxnLst/>
              <a:rect l="l" t="t" r="r" b="b"/>
              <a:pathLst>
                <a:path w="4601210" h="3360420">
                  <a:moveTo>
                    <a:pt x="4601110" y="0"/>
                  </a:moveTo>
                  <a:lnTo>
                    <a:pt x="0" y="0"/>
                  </a:lnTo>
                  <a:lnTo>
                    <a:pt x="0" y="3360256"/>
                  </a:lnTo>
                  <a:lnTo>
                    <a:pt x="4601110" y="3360256"/>
                  </a:lnTo>
                  <a:lnTo>
                    <a:pt x="4601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5749" y="5474869"/>
              <a:ext cx="4601210" cy="3360420"/>
            </a:xfrm>
            <a:custGeom>
              <a:avLst/>
              <a:gdLst/>
              <a:ahLst/>
              <a:cxnLst/>
              <a:rect l="l" t="t" r="r" b="b"/>
              <a:pathLst>
                <a:path w="4601210" h="3360420">
                  <a:moveTo>
                    <a:pt x="4601110" y="0"/>
                  </a:moveTo>
                  <a:lnTo>
                    <a:pt x="0" y="0"/>
                  </a:lnTo>
                  <a:lnTo>
                    <a:pt x="0" y="3360256"/>
                  </a:lnTo>
                  <a:lnTo>
                    <a:pt x="4601110" y="3360256"/>
                  </a:lnTo>
                  <a:lnTo>
                    <a:pt x="4601110" y="0"/>
                  </a:lnTo>
                  <a:close/>
                </a:path>
              </a:pathLst>
            </a:custGeom>
            <a:ln w="31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2544" y="8246516"/>
              <a:ext cx="2726751" cy="2032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602" y="5515837"/>
              <a:ext cx="2591731" cy="11235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09044" y="5918809"/>
              <a:ext cx="43815" cy="3810"/>
            </a:xfrm>
            <a:custGeom>
              <a:avLst/>
              <a:gdLst/>
              <a:ahLst/>
              <a:cxnLst/>
              <a:rect l="l" t="t" r="r" b="b"/>
              <a:pathLst>
                <a:path w="43814" h="3810">
                  <a:moveTo>
                    <a:pt x="0" y="0"/>
                  </a:moveTo>
                  <a:lnTo>
                    <a:pt x="12497" y="842"/>
                  </a:lnTo>
                  <a:lnTo>
                    <a:pt x="23814" y="1714"/>
                  </a:lnTo>
                  <a:lnTo>
                    <a:pt x="34080" y="2612"/>
                  </a:lnTo>
                  <a:lnTo>
                    <a:pt x="43424" y="3532"/>
                  </a:lnTo>
                </a:path>
              </a:pathLst>
            </a:custGeom>
            <a:ln w="41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0186" y="5933931"/>
              <a:ext cx="2250440" cy="132080"/>
            </a:xfrm>
            <a:custGeom>
              <a:avLst/>
              <a:gdLst/>
              <a:ahLst/>
              <a:cxnLst/>
              <a:rect l="l" t="t" r="r" b="b"/>
              <a:pathLst>
                <a:path w="2250440" h="132079">
                  <a:moveTo>
                    <a:pt x="0" y="0"/>
                  </a:moveTo>
                  <a:lnTo>
                    <a:pt x="44705" y="3664"/>
                  </a:lnTo>
                  <a:lnTo>
                    <a:pt x="97138" y="5620"/>
                  </a:lnTo>
                  <a:lnTo>
                    <a:pt x="133142" y="4914"/>
                  </a:lnTo>
                  <a:lnTo>
                    <a:pt x="169145" y="4207"/>
                  </a:lnTo>
                  <a:lnTo>
                    <a:pt x="221575" y="6163"/>
                  </a:lnTo>
                  <a:lnTo>
                    <a:pt x="273895" y="9922"/>
                  </a:lnTo>
                  <a:lnTo>
                    <a:pt x="309648" y="13183"/>
                  </a:lnTo>
                  <a:lnTo>
                    <a:pt x="345400" y="16445"/>
                  </a:lnTo>
                  <a:lnTo>
                    <a:pt x="397716" y="20207"/>
                  </a:lnTo>
                  <a:lnTo>
                    <a:pt x="450032" y="24042"/>
                  </a:lnTo>
                  <a:lnTo>
                    <a:pt x="485778" y="27476"/>
                  </a:lnTo>
                  <a:lnTo>
                    <a:pt x="521524" y="30910"/>
                  </a:lnTo>
                  <a:lnTo>
                    <a:pt x="573839" y="34745"/>
                  </a:lnTo>
                  <a:lnTo>
                    <a:pt x="626221" y="37563"/>
                  </a:lnTo>
                  <a:lnTo>
                    <a:pt x="662109" y="38748"/>
                  </a:lnTo>
                  <a:lnTo>
                    <a:pt x="697997" y="39932"/>
                  </a:lnTo>
                  <a:lnTo>
                    <a:pt x="750382" y="42747"/>
                  </a:lnTo>
                  <a:lnTo>
                    <a:pt x="802733" y="46059"/>
                  </a:lnTo>
                  <a:lnTo>
                    <a:pt x="838550" y="48333"/>
                  </a:lnTo>
                  <a:lnTo>
                    <a:pt x="874368" y="50606"/>
                  </a:lnTo>
                  <a:lnTo>
                    <a:pt x="926718" y="53919"/>
                  </a:lnTo>
                  <a:lnTo>
                    <a:pt x="979034" y="57675"/>
                  </a:lnTo>
                  <a:lnTo>
                    <a:pt x="1014786" y="60936"/>
                  </a:lnTo>
                  <a:lnTo>
                    <a:pt x="1050537" y="64197"/>
                  </a:lnTo>
                  <a:lnTo>
                    <a:pt x="1102853" y="67957"/>
                  </a:lnTo>
                  <a:lnTo>
                    <a:pt x="1155301" y="69620"/>
                  </a:lnTo>
                  <a:lnTo>
                    <a:pt x="1191343" y="68270"/>
                  </a:lnTo>
                  <a:lnTo>
                    <a:pt x="1227387" y="66920"/>
                  </a:lnTo>
                  <a:lnTo>
                    <a:pt x="1279838" y="68583"/>
                  </a:lnTo>
                  <a:lnTo>
                    <a:pt x="1332074" y="73737"/>
                  </a:lnTo>
                  <a:lnTo>
                    <a:pt x="1367638" y="80066"/>
                  </a:lnTo>
                  <a:lnTo>
                    <a:pt x="1403203" y="86394"/>
                  </a:lnTo>
                  <a:lnTo>
                    <a:pt x="1455439" y="91548"/>
                  </a:lnTo>
                  <a:lnTo>
                    <a:pt x="1507899" y="93147"/>
                  </a:lnTo>
                  <a:lnTo>
                    <a:pt x="1543957" y="91657"/>
                  </a:lnTo>
                  <a:lnTo>
                    <a:pt x="1580015" y="90167"/>
                  </a:lnTo>
                  <a:lnTo>
                    <a:pt x="1632475" y="91766"/>
                  </a:lnTo>
                  <a:lnTo>
                    <a:pt x="1684719" y="96835"/>
                  </a:lnTo>
                  <a:lnTo>
                    <a:pt x="1720296" y="102978"/>
                  </a:lnTo>
                  <a:lnTo>
                    <a:pt x="1755873" y="109122"/>
                  </a:lnTo>
                  <a:lnTo>
                    <a:pt x="1808116" y="114191"/>
                  </a:lnTo>
                  <a:lnTo>
                    <a:pt x="1860538" y="116416"/>
                  </a:lnTo>
                  <a:lnTo>
                    <a:pt x="1896508" y="116302"/>
                  </a:lnTo>
                  <a:lnTo>
                    <a:pt x="1932478" y="116188"/>
                  </a:lnTo>
                  <a:lnTo>
                    <a:pt x="1984900" y="118413"/>
                  </a:lnTo>
                  <a:lnTo>
                    <a:pt x="2037268" y="121552"/>
                  </a:lnTo>
                  <a:lnTo>
                    <a:pt x="2073115" y="123444"/>
                  </a:lnTo>
                  <a:lnTo>
                    <a:pt x="2108962" y="125334"/>
                  </a:lnTo>
                  <a:lnTo>
                    <a:pt x="2161334" y="128470"/>
                  </a:lnTo>
                  <a:lnTo>
                    <a:pt x="2190862" y="130126"/>
                  </a:lnTo>
                  <a:lnTo>
                    <a:pt x="2214116" y="131045"/>
                  </a:lnTo>
                  <a:lnTo>
                    <a:pt x="2233213" y="131475"/>
                  </a:lnTo>
                  <a:lnTo>
                    <a:pt x="2250269" y="131664"/>
                  </a:lnTo>
                </a:path>
              </a:pathLst>
            </a:custGeom>
            <a:ln w="41161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4681" y="606652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0" y="0"/>
                  </a:moveTo>
                  <a:lnTo>
                    <a:pt x="9381" y="389"/>
                  </a:lnTo>
                  <a:lnTo>
                    <a:pt x="19674" y="885"/>
                  </a:lnTo>
                  <a:lnTo>
                    <a:pt x="31008" y="1503"/>
                  </a:lnTo>
                  <a:lnTo>
                    <a:pt x="43511" y="2257"/>
                  </a:lnTo>
                </a:path>
              </a:pathLst>
            </a:custGeom>
            <a:ln w="41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1886" y="6575241"/>
              <a:ext cx="2748280" cy="523875"/>
            </a:xfrm>
            <a:custGeom>
              <a:avLst/>
              <a:gdLst/>
              <a:ahLst/>
              <a:cxnLst/>
              <a:rect l="l" t="t" r="r" b="b"/>
              <a:pathLst>
                <a:path w="2748279" h="523875">
                  <a:moveTo>
                    <a:pt x="0" y="0"/>
                  </a:moveTo>
                  <a:lnTo>
                    <a:pt x="44297" y="9173"/>
                  </a:lnTo>
                  <a:lnTo>
                    <a:pt x="96226" y="18162"/>
                  </a:lnTo>
                  <a:lnTo>
                    <a:pt x="132002" y="23008"/>
                  </a:lnTo>
                  <a:lnTo>
                    <a:pt x="167778" y="27855"/>
                  </a:lnTo>
                  <a:lnTo>
                    <a:pt x="219703" y="36847"/>
                  </a:lnTo>
                  <a:lnTo>
                    <a:pt x="271504" y="46454"/>
                  </a:lnTo>
                  <a:lnTo>
                    <a:pt x="307018" y="52658"/>
                  </a:lnTo>
                  <a:lnTo>
                    <a:pt x="394333" y="68468"/>
                  </a:lnTo>
                  <a:lnTo>
                    <a:pt x="445962" y="79012"/>
                  </a:lnTo>
                  <a:lnTo>
                    <a:pt x="516211" y="95545"/>
                  </a:lnTo>
                  <a:lnTo>
                    <a:pt x="567837" y="106092"/>
                  </a:lnTo>
                  <a:lnTo>
                    <a:pt x="619452" y="116707"/>
                  </a:lnTo>
                  <a:lnTo>
                    <a:pt x="654545" y="125131"/>
                  </a:lnTo>
                  <a:lnTo>
                    <a:pt x="689637" y="133556"/>
                  </a:lnTo>
                  <a:lnTo>
                    <a:pt x="741249" y="144175"/>
                  </a:lnTo>
                  <a:lnTo>
                    <a:pt x="793164" y="153217"/>
                  </a:lnTo>
                  <a:lnTo>
                    <a:pt x="828917" y="158179"/>
                  </a:lnTo>
                  <a:lnTo>
                    <a:pt x="864668" y="163143"/>
                  </a:lnTo>
                  <a:lnTo>
                    <a:pt x="916580" y="172188"/>
                  </a:lnTo>
                  <a:lnTo>
                    <a:pt x="968350" y="181988"/>
                  </a:lnTo>
                  <a:lnTo>
                    <a:pt x="1003785" y="188616"/>
                  </a:lnTo>
                  <a:lnTo>
                    <a:pt x="1039219" y="195245"/>
                  </a:lnTo>
                  <a:lnTo>
                    <a:pt x="1090986" y="205044"/>
                  </a:lnTo>
                  <a:lnTo>
                    <a:pt x="1142642" y="215447"/>
                  </a:lnTo>
                  <a:lnTo>
                    <a:pt x="1177827" y="223402"/>
                  </a:lnTo>
                  <a:lnTo>
                    <a:pt x="1213012" y="231357"/>
                  </a:lnTo>
                  <a:lnTo>
                    <a:pt x="1264668" y="241760"/>
                  </a:lnTo>
                  <a:lnTo>
                    <a:pt x="1316484" y="251275"/>
                  </a:lnTo>
                  <a:lnTo>
                    <a:pt x="1352035" y="257273"/>
                  </a:lnTo>
                  <a:lnTo>
                    <a:pt x="1387586" y="263269"/>
                  </a:lnTo>
                  <a:lnTo>
                    <a:pt x="1439401" y="272778"/>
                  </a:lnTo>
                  <a:lnTo>
                    <a:pt x="1491131" y="282775"/>
                  </a:lnTo>
                  <a:lnTo>
                    <a:pt x="1526481" y="289840"/>
                  </a:lnTo>
                  <a:lnTo>
                    <a:pt x="1561831" y="296905"/>
                  </a:lnTo>
                  <a:lnTo>
                    <a:pt x="1613560" y="306903"/>
                  </a:lnTo>
                  <a:lnTo>
                    <a:pt x="1665253" y="317100"/>
                  </a:lnTo>
                  <a:lnTo>
                    <a:pt x="1700522" y="324603"/>
                  </a:lnTo>
                  <a:lnTo>
                    <a:pt x="1735791" y="332106"/>
                  </a:lnTo>
                  <a:lnTo>
                    <a:pt x="1787484" y="342303"/>
                  </a:lnTo>
                  <a:lnTo>
                    <a:pt x="1839502" y="350828"/>
                  </a:lnTo>
                  <a:lnTo>
                    <a:pt x="1875476" y="354647"/>
                  </a:lnTo>
                  <a:lnTo>
                    <a:pt x="1911451" y="358467"/>
                  </a:lnTo>
                  <a:lnTo>
                    <a:pt x="1963469" y="366991"/>
                  </a:lnTo>
                  <a:lnTo>
                    <a:pt x="2015034" y="377895"/>
                  </a:lnTo>
                  <a:lnTo>
                    <a:pt x="2050012" y="386955"/>
                  </a:lnTo>
                  <a:lnTo>
                    <a:pt x="2084989" y="396014"/>
                  </a:lnTo>
                  <a:lnTo>
                    <a:pt x="2136554" y="406918"/>
                  </a:lnTo>
                  <a:lnTo>
                    <a:pt x="2188476" y="415986"/>
                  </a:lnTo>
                  <a:lnTo>
                    <a:pt x="2224227" y="420999"/>
                  </a:lnTo>
                  <a:lnTo>
                    <a:pt x="2259978" y="426013"/>
                  </a:lnTo>
                  <a:lnTo>
                    <a:pt x="2311896" y="435081"/>
                  </a:lnTo>
                  <a:lnTo>
                    <a:pt x="2363674" y="444884"/>
                  </a:lnTo>
                  <a:lnTo>
                    <a:pt x="2399114" y="451521"/>
                  </a:lnTo>
                  <a:lnTo>
                    <a:pt x="2486331" y="467966"/>
                  </a:lnTo>
                  <a:lnTo>
                    <a:pt x="2537878" y="479019"/>
                  </a:lnTo>
                  <a:lnTo>
                    <a:pt x="2607723" y="497784"/>
                  </a:lnTo>
                  <a:lnTo>
                    <a:pt x="2659266" y="508840"/>
                  </a:lnTo>
                  <a:lnTo>
                    <a:pt x="2688571" y="514213"/>
                  </a:lnTo>
                  <a:lnTo>
                    <a:pt x="2711677" y="518079"/>
                  </a:lnTo>
                  <a:lnTo>
                    <a:pt x="2730686" y="520947"/>
                  </a:lnTo>
                  <a:lnTo>
                    <a:pt x="2747696" y="523332"/>
                  </a:lnTo>
                </a:path>
              </a:pathLst>
            </a:custGeom>
            <a:ln w="41161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3506" y="7105150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79" h="8254">
                  <a:moveTo>
                    <a:pt x="0" y="0"/>
                  </a:moveTo>
                  <a:lnTo>
                    <a:pt x="9263" y="1570"/>
                  </a:lnTo>
                  <a:lnTo>
                    <a:pt x="19415" y="3357"/>
                  </a:lnTo>
                  <a:lnTo>
                    <a:pt x="30580" y="5389"/>
                  </a:lnTo>
                  <a:lnTo>
                    <a:pt x="42884" y="7696"/>
                  </a:lnTo>
                </a:path>
              </a:pathLst>
            </a:custGeom>
            <a:ln w="41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6828" y="5414970"/>
              <a:ext cx="1364837" cy="9821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82388" y="7069256"/>
              <a:ext cx="1364831" cy="9821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51037" y="8737486"/>
              <a:ext cx="11120755" cy="4166235"/>
            </a:xfrm>
            <a:custGeom>
              <a:avLst/>
              <a:gdLst/>
              <a:ahLst/>
              <a:cxnLst/>
              <a:rect l="l" t="t" r="r" b="b"/>
              <a:pathLst>
                <a:path w="11120755" h="4166234">
                  <a:moveTo>
                    <a:pt x="10733176" y="4051046"/>
                  </a:moveTo>
                  <a:lnTo>
                    <a:pt x="10718813" y="4012374"/>
                  </a:lnTo>
                  <a:lnTo>
                    <a:pt x="10672128" y="3989425"/>
                  </a:lnTo>
                  <a:lnTo>
                    <a:pt x="10645445" y="3981818"/>
                  </a:lnTo>
                  <a:lnTo>
                    <a:pt x="10637685" y="3979519"/>
                  </a:lnTo>
                  <a:lnTo>
                    <a:pt x="10634510" y="3977944"/>
                  </a:lnTo>
                  <a:lnTo>
                    <a:pt x="10635869" y="3975849"/>
                  </a:lnTo>
                  <a:lnTo>
                    <a:pt x="10641736" y="3971988"/>
                  </a:lnTo>
                  <a:lnTo>
                    <a:pt x="10648340" y="3968267"/>
                  </a:lnTo>
                  <a:lnTo>
                    <a:pt x="10655364" y="3964965"/>
                  </a:lnTo>
                  <a:lnTo>
                    <a:pt x="10669613" y="3958856"/>
                  </a:lnTo>
                  <a:lnTo>
                    <a:pt x="10682300" y="3952722"/>
                  </a:lnTo>
                  <a:lnTo>
                    <a:pt x="10717352" y="3928719"/>
                  </a:lnTo>
                  <a:lnTo>
                    <a:pt x="10731271" y="3893020"/>
                  </a:lnTo>
                  <a:lnTo>
                    <a:pt x="10728770" y="3879291"/>
                  </a:lnTo>
                  <a:lnTo>
                    <a:pt x="10723334" y="3855948"/>
                  </a:lnTo>
                  <a:lnTo>
                    <a:pt x="10718927" y="3832542"/>
                  </a:lnTo>
                  <a:lnTo>
                    <a:pt x="10715638" y="3809009"/>
                  </a:lnTo>
                  <a:lnTo>
                    <a:pt x="10713542" y="3785260"/>
                  </a:lnTo>
                  <a:lnTo>
                    <a:pt x="10709491" y="3776903"/>
                  </a:lnTo>
                  <a:lnTo>
                    <a:pt x="10700626" y="3772789"/>
                  </a:lnTo>
                  <a:lnTo>
                    <a:pt x="10689958" y="3772573"/>
                  </a:lnTo>
                  <a:lnTo>
                    <a:pt x="10680459" y="3775900"/>
                  </a:lnTo>
                  <a:lnTo>
                    <a:pt x="10677169" y="3777970"/>
                  </a:lnTo>
                  <a:lnTo>
                    <a:pt x="10674922" y="3780205"/>
                  </a:lnTo>
                  <a:lnTo>
                    <a:pt x="10673334" y="3782695"/>
                  </a:lnTo>
                  <a:lnTo>
                    <a:pt x="10626141" y="3782415"/>
                  </a:lnTo>
                  <a:lnTo>
                    <a:pt x="10578910" y="3781793"/>
                  </a:lnTo>
                  <a:lnTo>
                    <a:pt x="10484409" y="3780218"/>
                  </a:lnTo>
                  <a:lnTo>
                    <a:pt x="10437165" y="3779583"/>
                  </a:lnTo>
                  <a:lnTo>
                    <a:pt x="10389933" y="3779266"/>
                  </a:lnTo>
                  <a:lnTo>
                    <a:pt x="10281272" y="3779240"/>
                  </a:lnTo>
                  <a:lnTo>
                    <a:pt x="10063963" y="3779685"/>
                  </a:lnTo>
                  <a:lnTo>
                    <a:pt x="9450032" y="3780561"/>
                  </a:lnTo>
                  <a:lnTo>
                    <a:pt x="9449752" y="3791229"/>
                  </a:lnTo>
                  <a:lnTo>
                    <a:pt x="9421711" y="3786111"/>
                  </a:lnTo>
                  <a:lnTo>
                    <a:pt x="9405341" y="3782530"/>
                  </a:lnTo>
                  <a:lnTo>
                    <a:pt x="9389288" y="3778364"/>
                  </a:lnTo>
                  <a:lnTo>
                    <a:pt x="9373298" y="3773513"/>
                  </a:lnTo>
                  <a:lnTo>
                    <a:pt x="9375661" y="3771265"/>
                  </a:lnTo>
                  <a:lnTo>
                    <a:pt x="9380410" y="3766261"/>
                  </a:lnTo>
                  <a:lnTo>
                    <a:pt x="9382595" y="3758400"/>
                  </a:lnTo>
                  <a:lnTo>
                    <a:pt x="9376550" y="3752481"/>
                  </a:lnTo>
                  <a:lnTo>
                    <a:pt x="9366898" y="3750145"/>
                  </a:lnTo>
                  <a:lnTo>
                    <a:pt x="9358274" y="3753027"/>
                  </a:lnTo>
                  <a:lnTo>
                    <a:pt x="9354883" y="3756698"/>
                  </a:lnTo>
                  <a:lnTo>
                    <a:pt x="9351048" y="3759708"/>
                  </a:lnTo>
                  <a:lnTo>
                    <a:pt x="9346806" y="3762184"/>
                  </a:lnTo>
                  <a:lnTo>
                    <a:pt x="9336303" y="3756393"/>
                  </a:lnTo>
                  <a:lnTo>
                    <a:pt x="9324188" y="3753027"/>
                  </a:lnTo>
                  <a:lnTo>
                    <a:pt x="9310903" y="3751796"/>
                  </a:lnTo>
                  <a:lnTo>
                    <a:pt x="9296921" y="3752380"/>
                  </a:lnTo>
                  <a:lnTo>
                    <a:pt x="9287764" y="3752265"/>
                  </a:lnTo>
                  <a:lnTo>
                    <a:pt x="9278823" y="3753129"/>
                  </a:lnTo>
                  <a:lnTo>
                    <a:pt x="9278379" y="3753243"/>
                  </a:lnTo>
                  <a:lnTo>
                    <a:pt x="9280157" y="3748570"/>
                  </a:lnTo>
                  <a:lnTo>
                    <a:pt x="8055369" y="3319907"/>
                  </a:lnTo>
                  <a:lnTo>
                    <a:pt x="8007807" y="3303155"/>
                  </a:lnTo>
                  <a:lnTo>
                    <a:pt x="7865034" y="3251987"/>
                  </a:lnTo>
                  <a:lnTo>
                    <a:pt x="7817345" y="3235007"/>
                  </a:lnTo>
                  <a:lnTo>
                    <a:pt x="7769593" y="3218281"/>
                  </a:lnTo>
                  <a:lnTo>
                    <a:pt x="7721740" y="3201911"/>
                  </a:lnTo>
                  <a:lnTo>
                    <a:pt x="7673772" y="3186011"/>
                  </a:lnTo>
                  <a:lnTo>
                    <a:pt x="7625677" y="3170707"/>
                  </a:lnTo>
                  <a:lnTo>
                    <a:pt x="7572527" y="3154680"/>
                  </a:lnTo>
                  <a:lnTo>
                    <a:pt x="7568489" y="3154883"/>
                  </a:lnTo>
                  <a:lnTo>
                    <a:pt x="7565479" y="3156051"/>
                  </a:lnTo>
                  <a:lnTo>
                    <a:pt x="7517231" y="3139008"/>
                  </a:lnTo>
                  <a:lnTo>
                    <a:pt x="7420584" y="3105315"/>
                  </a:lnTo>
                  <a:lnTo>
                    <a:pt x="7227176" y="3038437"/>
                  </a:lnTo>
                  <a:lnTo>
                    <a:pt x="7178903" y="3021596"/>
                  </a:lnTo>
                  <a:lnTo>
                    <a:pt x="5251297" y="2346464"/>
                  </a:lnTo>
                  <a:lnTo>
                    <a:pt x="4962017" y="2244775"/>
                  </a:lnTo>
                  <a:lnTo>
                    <a:pt x="4865497" y="2211120"/>
                  </a:lnTo>
                  <a:lnTo>
                    <a:pt x="4768901" y="2177745"/>
                  </a:lnTo>
                  <a:lnTo>
                    <a:pt x="4720552" y="2161184"/>
                  </a:lnTo>
                  <a:lnTo>
                    <a:pt x="4718316" y="2159990"/>
                  </a:lnTo>
                  <a:lnTo>
                    <a:pt x="4669117" y="2142680"/>
                  </a:lnTo>
                  <a:lnTo>
                    <a:pt x="4573575" y="2108682"/>
                  </a:lnTo>
                  <a:lnTo>
                    <a:pt x="4287151" y="2005634"/>
                  </a:lnTo>
                  <a:lnTo>
                    <a:pt x="4191571" y="1971611"/>
                  </a:lnTo>
                  <a:lnTo>
                    <a:pt x="1204595" y="925728"/>
                  </a:lnTo>
                  <a:lnTo>
                    <a:pt x="934339" y="830300"/>
                  </a:lnTo>
                  <a:lnTo>
                    <a:pt x="926414" y="853770"/>
                  </a:lnTo>
                  <a:lnTo>
                    <a:pt x="916787" y="844397"/>
                  </a:lnTo>
                  <a:lnTo>
                    <a:pt x="894740" y="825576"/>
                  </a:lnTo>
                  <a:lnTo>
                    <a:pt x="871994" y="807656"/>
                  </a:lnTo>
                  <a:lnTo>
                    <a:pt x="849630" y="789317"/>
                  </a:lnTo>
                  <a:lnTo>
                    <a:pt x="831138" y="771639"/>
                  </a:lnTo>
                  <a:lnTo>
                    <a:pt x="710552" y="572122"/>
                  </a:lnTo>
                  <a:lnTo>
                    <a:pt x="633145" y="444906"/>
                  </a:lnTo>
                  <a:lnTo>
                    <a:pt x="581279" y="360260"/>
                  </a:lnTo>
                  <a:lnTo>
                    <a:pt x="529158" y="275793"/>
                  </a:lnTo>
                  <a:lnTo>
                    <a:pt x="476719" y="191528"/>
                  </a:lnTo>
                  <a:lnTo>
                    <a:pt x="450380" y="149491"/>
                  </a:lnTo>
                  <a:lnTo>
                    <a:pt x="468528" y="131762"/>
                  </a:lnTo>
                  <a:lnTo>
                    <a:pt x="474599" y="126034"/>
                  </a:lnTo>
                  <a:lnTo>
                    <a:pt x="490829" y="113766"/>
                  </a:lnTo>
                  <a:lnTo>
                    <a:pt x="508114" y="103174"/>
                  </a:lnTo>
                  <a:lnTo>
                    <a:pt x="524675" y="91694"/>
                  </a:lnTo>
                  <a:lnTo>
                    <a:pt x="538734" y="76771"/>
                  </a:lnTo>
                  <a:lnTo>
                    <a:pt x="541172" y="70345"/>
                  </a:lnTo>
                  <a:lnTo>
                    <a:pt x="540867" y="63093"/>
                  </a:lnTo>
                  <a:lnTo>
                    <a:pt x="508038" y="35267"/>
                  </a:lnTo>
                  <a:lnTo>
                    <a:pt x="479259" y="30187"/>
                  </a:lnTo>
                  <a:lnTo>
                    <a:pt x="455714" y="25806"/>
                  </a:lnTo>
                  <a:lnTo>
                    <a:pt x="408965" y="15341"/>
                  </a:lnTo>
                  <a:lnTo>
                    <a:pt x="339394" y="7493"/>
                  </a:lnTo>
                  <a:lnTo>
                    <a:pt x="293319" y="4089"/>
                  </a:lnTo>
                  <a:lnTo>
                    <a:pt x="247256" y="1638"/>
                  </a:lnTo>
                  <a:lnTo>
                    <a:pt x="201320" y="241"/>
                  </a:lnTo>
                  <a:lnTo>
                    <a:pt x="155638" y="0"/>
                  </a:lnTo>
                  <a:lnTo>
                    <a:pt x="148793" y="50"/>
                  </a:lnTo>
                  <a:lnTo>
                    <a:pt x="146215" y="9398"/>
                  </a:lnTo>
                  <a:lnTo>
                    <a:pt x="147624" y="16306"/>
                  </a:lnTo>
                  <a:lnTo>
                    <a:pt x="147904" y="18110"/>
                  </a:lnTo>
                  <a:lnTo>
                    <a:pt x="140563" y="17056"/>
                  </a:lnTo>
                  <a:lnTo>
                    <a:pt x="133985" y="21374"/>
                  </a:lnTo>
                  <a:lnTo>
                    <a:pt x="135547" y="32791"/>
                  </a:lnTo>
                  <a:lnTo>
                    <a:pt x="134124" y="68275"/>
                  </a:lnTo>
                  <a:lnTo>
                    <a:pt x="122339" y="99809"/>
                  </a:lnTo>
                  <a:lnTo>
                    <a:pt x="105537" y="129311"/>
                  </a:lnTo>
                  <a:lnTo>
                    <a:pt x="89077" y="158673"/>
                  </a:lnTo>
                  <a:lnTo>
                    <a:pt x="68846" y="195643"/>
                  </a:lnTo>
                  <a:lnTo>
                    <a:pt x="46659" y="231254"/>
                  </a:lnTo>
                  <a:lnTo>
                    <a:pt x="24777" y="267017"/>
                  </a:lnTo>
                  <a:lnTo>
                    <a:pt x="5499" y="304457"/>
                  </a:lnTo>
                  <a:lnTo>
                    <a:pt x="0" y="328015"/>
                  </a:lnTo>
                  <a:lnTo>
                    <a:pt x="4089" y="349592"/>
                  </a:lnTo>
                  <a:lnTo>
                    <a:pt x="17868" y="365010"/>
                  </a:lnTo>
                  <a:lnTo>
                    <a:pt x="41414" y="370103"/>
                  </a:lnTo>
                  <a:lnTo>
                    <a:pt x="54089" y="367779"/>
                  </a:lnTo>
                  <a:lnTo>
                    <a:pt x="66243" y="363029"/>
                  </a:lnTo>
                  <a:lnTo>
                    <a:pt x="89319" y="351485"/>
                  </a:lnTo>
                  <a:lnTo>
                    <a:pt x="98399" y="346265"/>
                  </a:lnTo>
                  <a:lnTo>
                    <a:pt x="106895" y="340512"/>
                  </a:lnTo>
                  <a:lnTo>
                    <a:pt x="115252" y="335915"/>
                  </a:lnTo>
                  <a:lnTo>
                    <a:pt x="123926" y="334200"/>
                  </a:lnTo>
                  <a:lnTo>
                    <a:pt x="439686" y="855687"/>
                  </a:lnTo>
                  <a:lnTo>
                    <a:pt x="518807" y="985951"/>
                  </a:lnTo>
                  <a:lnTo>
                    <a:pt x="527761" y="980287"/>
                  </a:lnTo>
                  <a:lnTo>
                    <a:pt x="533857" y="990155"/>
                  </a:lnTo>
                  <a:lnTo>
                    <a:pt x="557822" y="1016444"/>
                  </a:lnTo>
                  <a:lnTo>
                    <a:pt x="610349" y="1060564"/>
                  </a:lnTo>
                  <a:lnTo>
                    <a:pt x="649897" y="1089075"/>
                  </a:lnTo>
                  <a:lnTo>
                    <a:pt x="692873" y="1112393"/>
                  </a:lnTo>
                  <a:lnTo>
                    <a:pt x="736104" y="1131112"/>
                  </a:lnTo>
                  <a:lnTo>
                    <a:pt x="757415" y="1140853"/>
                  </a:lnTo>
                  <a:lnTo>
                    <a:pt x="778370" y="1151699"/>
                  </a:lnTo>
                  <a:lnTo>
                    <a:pt x="806424" y="1166609"/>
                  </a:lnTo>
                  <a:lnTo>
                    <a:pt x="820445" y="1172108"/>
                  </a:lnTo>
                  <a:lnTo>
                    <a:pt x="814870" y="1189037"/>
                  </a:lnTo>
                  <a:lnTo>
                    <a:pt x="2497023" y="1776831"/>
                  </a:lnTo>
                  <a:lnTo>
                    <a:pt x="3347034" y="2076221"/>
                  </a:lnTo>
                  <a:lnTo>
                    <a:pt x="3583368" y="2158796"/>
                  </a:lnTo>
                  <a:lnTo>
                    <a:pt x="3725278" y="2207984"/>
                  </a:lnTo>
                  <a:lnTo>
                    <a:pt x="3867302" y="2256815"/>
                  </a:lnTo>
                  <a:lnTo>
                    <a:pt x="4009453" y="2305253"/>
                  </a:lnTo>
                  <a:lnTo>
                    <a:pt x="4058310" y="2321776"/>
                  </a:lnTo>
                  <a:lnTo>
                    <a:pt x="4061002" y="2322322"/>
                  </a:lnTo>
                  <a:lnTo>
                    <a:pt x="4106557" y="2340457"/>
                  </a:lnTo>
                  <a:lnTo>
                    <a:pt x="4152671" y="2357475"/>
                  </a:lnTo>
                  <a:lnTo>
                    <a:pt x="4199166" y="2373719"/>
                  </a:lnTo>
                  <a:lnTo>
                    <a:pt x="4292435" y="2405189"/>
                  </a:lnTo>
                  <a:lnTo>
                    <a:pt x="4338802" y="2421077"/>
                  </a:lnTo>
                  <a:lnTo>
                    <a:pt x="6520853" y="3185261"/>
                  </a:lnTo>
                  <a:lnTo>
                    <a:pt x="7148233" y="3405708"/>
                  </a:lnTo>
                  <a:lnTo>
                    <a:pt x="7389736" y="3489922"/>
                  </a:lnTo>
                  <a:lnTo>
                    <a:pt x="7486396" y="3523411"/>
                  </a:lnTo>
                  <a:lnTo>
                    <a:pt x="7488733" y="3526510"/>
                  </a:lnTo>
                  <a:lnTo>
                    <a:pt x="7492187" y="3529317"/>
                  </a:lnTo>
                  <a:lnTo>
                    <a:pt x="7530274" y="3545281"/>
                  </a:lnTo>
                  <a:lnTo>
                    <a:pt x="7586180" y="3562045"/>
                  </a:lnTo>
                  <a:lnTo>
                    <a:pt x="7607528" y="3567938"/>
                  </a:lnTo>
                  <a:lnTo>
                    <a:pt x="7628788" y="3574173"/>
                  </a:lnTo>
                  <a:lnTo>
                    <a:pt x="7655420" y="3582403"/>
                  </a:lnTo>
                  <a:lnTo>
                    <a:pt x="7661084" y="3582314"/>
                  </a:lnTo>
                  <a:lnTo>
                    <a:pt x="7665440" y="3580714"/>
                  </a:lnTo>
                  <a:lnTo>
                    <a:pt x="7670863" y="3579380"/>
                  </a:lnTo>
                  <a:lnTo>
                    <a:pt x="7674623" y="3576282"/>
                  </a:lnTo>
                  <a:lnTo>
                    <a:pt x="7674165" y="3571468"/>
                  </a:lnTo>
                  <a:lnTo>
                    <a:pt x="7690015" y="3576269"/>
                  </a:lnTo>
                  <a:lnTo>
                    <a:pt x="7705852" y="3581209"/>
                  </a:lnTo>
                  <a:lnTo>
                    <a:pt x="7737475" y="3591445"/>
                  </a:lnTo>
                  <a:lnTo>
                    <a:pt x="7731646" y="3596119"/>
                  </a:lnTo>
                  <a:lnTo>
                    <a:pt x="7730261" y="3603066"/>
                  </a:lnTo>
                  <a:lnTo>
                    <a:pt x="7733893" y="3610546"/>
                  </a:lnTo>
                  <a:lnTo>
                    <a:pt x="7743088" y="3616769"/>
                  </a:lnTo>
                  <a:lnTo>
                    <a:pt x="7759649" y="3624440"/>
                  </a:lnTo>
                  <a:lnTo>
                    <a:pt x="7775676" y="3632809"/>
                  </a:lnTo>
                  <a:lnTo>
                    <a:pt x="7884185" y="3674097"/>
                  </a:lnTo>
                  <a:lnTo>
                    <a:pt x="7943494" y="3684790"/>
                  </a:lnTo>
                  <a:lnTo>
                    <a:pt x="7973720" y="3687407"/>
                  </a:lnTo>
                  <a:lnTo>
                    <a:pt x="8003730" y="3691928"/>
                  </a:lnTo>
                  <a:lnTo>
                    <a:pt x="8058048" y="3716909"/>
                  </a:lnTo>
                  <a:lnTo>
                    <a:pt x="8113344" y="3734244"/>
                  </a:lnTo>
                  <a:lnTo>
                    <a:pt x="8161439" y="3748506"/>
                  </a:lnTo>
                  <a:lnTo>
                    <a:pt x="8258264" y="3775113"/>
                  </a:lnTo>
                  <a:lnTo>
                    <a:pt x="8306460" y="3789273"/>
                  </a:lnTo>
                  <a:lnTo>
                    <a:pt x="8349069" y="3802938"/>
                  </a:lnTo>
                  <a:lnTo>
                    <a:pt x="8361400" y="3807180"/>
                  </a:lnTo>
                  <a:lnTo>
                    <a:pt x="8373821" y="3811092"/>
                  </a:lnTo>
                  <a:lnTo>
                    <a:pt x="8391245" y="3816870"/>
                  </a:lnTo>
                  <a:lnTo>
                    <a:pt x="8415528" y="3831590"/>
                  </a:lnTo>
                  <a:lnTo>
                    <a:pt x="8441118" y="3844950"/>
                  </a:lnTo>
                  <a:lnTo>
                    <a:pt x="8467192" y="3857447"/>
                  </a:lnTo>
                  <a:lnTo>
                    <a:pt x="8492896" y="3869563"/>
                  </a:lnTo>
                  <a:lnTo>
                    <a:pt x="8519223" y="3879418"/>
                  </a:lnTo>
                  <a:lnTo>
                    <a:pt x="8550135" y="3889692"/>
                  </a:lnTo>
                  <a:lnTo>
                    <a:pt x="8578634" y="3902672"/>
                  </a:lnTo>
                  <a:lnTo>
                    <a:pt x="8597722" y="3920642"/>
                  </a:lnTo>
                  <a:lnTo>
                    <a:pt x="8608682" y="3929291"/>
                  </a:lnTo>
                  <a:lnTo>
                    <a:pt x="8622589" y="3930256"/>
                  </a:lnTo>
                  <a:lnTo>
                    <a:pt x="8632469" y="3924135"/>
                  </a:lnTo>
                  <a:lnTo>
                    <a:pt x="8631377" y="3911485"/>
                  </a:lnTo>
                  <a:lnTo>
                    <a:pt x="8630209" y="3909441"/>
                  </a:lnTo>
                  <a:lnTo>
                    <a:pt x="8627516" y="3905643"/>
                  </a:lnTo>
                  <a:lnTo>
                    <a:pt x="8632990" y="3907002"/>
                  </a:lnTo>
                  <a:lnTo>
                    <a:pt x="8643823" y="3910025"/>
                  </a:lnTo>
                  <a:lnTo>
                    <a:pt x="8685733" y="3929456"/>
                  </a:lnTo>
                  <a:lnTo>
                    <a:pt x="8727732" y="3948646"/>
                  </a:lnTo>
                  <a:lnTo>
                    <a:pt x="8770099" y="3967061"/>
                  </a:lnTo>
                  <a:lnTo>
                    <a:pt x="8813101" y="3984142"/>
                  </a:lnTo>
                  <a:lnTo>
                    <a:pt x="8877300" y="4006748"/>
                  </a:lnTo>
                  <a:lnTo>
                    <a:pt x="8942197" y="4027233"/>
                  </a:lnTo>
                  <a:lnTo>
                    <a:pt x="9012441" y="4044327"/>
                  </a:lnTo>
                  <a:lnTo>
                    <a:pt x="9047632" y="4052316"/>
                  </a:lnTo>
                  <a:lnTo>
                    <a:pt x="9100706" y="4068661"/>
                  </a:lnTo>
                  <a:lnTo>
                    <a:pt x="9135834" y="4085475"/>
                  </a:lnTo>
                  <a:lnTo>
                    <a:pt x="9152979" y="4094911"/>
                  </a:lnTo>
                  <a:lnTo>
                    <a:pt x="9160840" y="4072788"/>
                  </a:lnTo>
                  <a:lnTo>
                    <a:pt x="9192895" y="4102150"/>
                  </a:lnTo>
                  <a:lnTo>
                    <a:pt x="9236151" y="4116832"/>
                  </a:lnTo>
                  <a:lnTo>
                    <a:pt x="9284741" y="4124718"/>
                  </a:lnTo>
                  <a:lnTo>
                    <a:pt x="9311386" y="4127893"/>
                  </a:lnTo>
                  <a:lnTo>
                    <a:pt x="9324213" y="4130510"/>
                  </a:lnTo>
                  <a:lnTo>
                    <a:pt x="9336811" y="4134535"/>
                  </a:lnTo>
                  <a:lnTo>
                    <a:pt x="9349283" y="4139146"/>
                  </a:lnTo>
                  <a:lnTo>
                    <a:pt x="9361729" y="4143502"/>
                  </a:lnTo>
                  <a:lnTo>
                    <a:pt x="9404312" y="4152773"/>
                  </a:lnTo>
                  <a:lnTo>
                    <a:pt x="9444965" y="4151744"/>
                  </a:lnTo>
                  <a:lnTo>
                    <a:pt x="9444965" y="4155592"/>
                  </a:lnTo>
                  <a:lnTo>
                    <a:pt x="9512541" y="4162971"/>
                  </a:lnTo>
                  <a:lnTo>
                    <a:pt x="9586239" y="4165587"/>
                  </a:lnTo>
                  <a:lnTo>
                    <a:pt x="9623107" y="4165777"/>
                  </a:lnTo>
                  <a:lnTo>
                    <a:pt x="9723958" y="4165574"/>
                  </a:lnTo>
                  <a:lnTo>
                    <a:pt x="9774403" y="4165269"/>
                  </a:lnTo>
                  <a:lnTo>
                    <a:pt x="9824847" y="4164761"/>
                  </a:lnTo>
                  <a:lnTo>
                    <a:pt x="9875279" y="4163961"/>
                  </a:lnTo>
                  <a:lnTo>
                    <a:pt x="9925672" y="4162844"/>
                  </a:lnTo>
                  <a:lnTo>
                    <a:pt x="9975380" y="4160786"/>
                  </a:lnTo>
                  <a:lnTo>
                    <a:pt x="10024986" y="4157624"/>
                  </a:lnTo>
                  <a:lnTo>
                    <a:pt x="10124122" y="4150283"/>
                  </a:lnTo>
                  <a:lnTo>
                    <a:pt x="10173741" y="4147299"/>
                  </a:lnTo>
                  <a:lnTo>
                    <a:pt x="10223462" y="4145559"/>
                  </a:lnTo>
                  <a:lnTo>
                    <a:pt x="10273754" y="4146296"/>
                  </a:lnTo>
                  <a:lnTo>
                    <a:pt x="10323830" y="4149547"/>
                  </a:lnTo>
                  <a:lnTo>
                    <a:pt x="10423817" y="4158704"/>
                  </a:lnTo>
                  <a:lnTo>
                    <a:pt x="10473944" y="4162145"/>
                  </a:lnTo>
                  <a:lnTo>
                    <a:pt x="10524299" y="4163187"/>
                  </a:lnTo>
                  <a:lnTo>
                    <a:pt x="10563670" y="4161739"/>
                  </a:lnTo>
                  <a:lnTo>
                    <a:pt x="10642283" y="4156392"/>
                  </a:lnTo>
                  <a:lnTo>
                    <a:pt x="10681665" y="4154817"/>
                  </a:lnTo>
                  <a:lnTo>
                    <a:pt x="10686225" y="4154741"/>
                  </a:lnTo>
                  <a:lnTo>
                    <a:pt x="10691444" y="4153408"/>
                  </a:lnTo>
                  <a:lnTo>
                    <a:pt x="10695343" y="4150855"/>
                  </a:lnTo>
                  <a:lnTo>
                    <a:pt x="10703712" y="4152036"/>
                  </a:lnTo>
                  <a:lnTo>
                    <a:pt x="10723575" y="4115041"/>
                  </a:lnTo>
                  <a:lnTo>
                    <a:pt x="10723753" y="4104792"/>
                  </a:lnTo>
                  <a:lnTo>
                    <a:pt x="10726039" y="4087698"/>
                  </a:lnTo>
                  <a:lnTo>
                    <a:pt x="10730217" y="4069334"/>
                  </a:lnTo>
                  <a:lnTo>
                    <a:pt x="10733176" y="4051046"/>
                  </a:lnTo>
                  <a:close/>
                </a:path>
                <a:path w="11120755" h="4166234">
                  <a:moveTo>
                    <a:pt x="11097044" y="3811752"/>
                  </a:moveTo>
                  <a:lnTo>
                    <a:pt x="11094212" y="3795776"/>
                  </a:lnTo>
                  <a:lnTo>
                    <a:pt x="11090224" y="3789629"/>
                  </a:lnTo>
                  <a:lnTo>
                    <a:pt x="11083760" y="3785628"/>
                  </a:lnTo>
                  <a:lnTo>
                    <a:pt x="11075975" y="3783279"/>
                  </a:lnTo>
                  <a:lnTo>
                    <a:pt x="11072317" y="3781094"/>
                  </a:lnTo>
                  <a:lnTo>
                    <a:pt x="11067606" y="3779863"/>
                  </a:lnTo>
                  <a:lnTo>
                    <a:pt x="11058258" y="3779672"/>
                  </a:lnTo>
                  <a:lnTo>
                    <a:pt x="11053369" y="3780015"/>
                  </a:lnTo>
                  <a:lnTo>
                    <a:pt x="11048695" y="3780637"/>
                  </a:lnTo>
                  <a:lnTo>
                    <a:pt x="11035144" y="3782047"/>
                  </a:lnTo>
                  <a:lnTo>
                    <a:pt x="10996206" y="3794823"/>
                  </a:lnTo>
                  <a:lnTo>
                    <a:pt x="10991583" y="3803866"/>
                  </a:lnTo>
                  <a:lnTo>
                    <a:pt x="10989983" y="3805542"/>
                  </a:lnTo>
                  <a:lnTo>
                    <a:pt x="10988662" y="3807383"/>
                  </a:lnTo>
                  <a:lnTo>
                    <a:pt x="10987557" y="3809288"/>
                  </a:lnTo>
                  <a:lnTo>
                    <a:pt x="10980776" y="3810863"/>
                  </a:lnTo>
                  <a:lnTo>
                    <a:pt x="10975746" y="3814114"/>
                  </a:lnTo>
                  <a:lnTo>
                    <a:pt x="10973778" y="3818839"/>
                  </a:lnTo>
                  <a:lnTo>
                    <a:pt x="10976191" y="3824808"/>
                  </a:lnTo>
                  <a:lnTo>
                    <a:pt x="10983227" y="3831679"/>
                  </a:lnTo>
                  <a:lnTo>
                    <a:pt x="10991558" y="3836174"/>
                  </a:lnTo>
                  <a:lnTo>
                    <a:pt x="11000892" y="3838498"/>
                  </a:lnTo>
                  <a:lnTo>
                    <a:pt x="11010925" y="3838892"/>
                  </a:lnTo>
                  <a:lnTo>
                    <a:pt x="11022267" y="3839781"/>
                  </a:lnTo>
                  <a:lnTo>
                    <a:pt x="11069269" y="3832326"/>
                  </a:lnTo>
                  <a:lnTo>
                    <a:pt x="11086554" y="3823868"/>
                  </a:lnTo>
                  <a:lnTo>
                    <a:pt x="11097044" y="3811752"/>
                  </a:lnTo>
                  <a:close/>
                </a:path>
                <a:path w="11120755" h="4166234">
                  <a:moveTo>
                    <a:pt x="11120285" y="4107396"/>
                  </a:moveTo>
                  <a:lnTo>
                    <a:pt x="11112957" y="4097782"/>
                  </a:lnTo>
                  <a:lnTo>
                    <a:pt x="11100714" y="4091343"/>
                  </a:lnTo>
                  <a:lnTo>
                    <a:pt x="11087557" y="4088866"/>
                  </a:lnTo>
                  <a:lnTo>
                    <a:pt x="11080864" y="4089260"/>
                  </a:lnTo>
                  <a:lnTo>
                    <a:pt x="11074197" y="4090606"/>
                  </a:lnTo>
                  <a:lnTo>
                    <a:pt x="11067745" y="4092841"/>
                  </a:lnTo>
                  <a:lnTo>
                    <a:pt x="11061700" y="4095864"/>
                  </a:lnTo>
                  <a:lnTo>
                    <a:pt x="11056912" y="4094543"/>
                  </a:lnTo>
                  <a:lnTo>
                    <a:pt x="11051311" y="4094924"/>
                  </a:lnTo>
                  <a:lnTo>
                    <a:pt x="11040669" y="4099217"/>
                  </a:lnTo>
                  <a:lnTo>
                    <a:pt x="11035690" y="4106634"/>
                  </a:lnTo>
                  <a:lnTo>
                    <a:pt x="11042409" y="4113441"/>
                  </a:lnTo>
                  <a:lnTo>
                    <a:pt x="11044796" y="4116044"/>
                  </a:lnTo>
                  <a:lnTo>
                    <a:pt x="11043895" y="4119283"/>
                  </a:lnTo>
                  <a:lnTo>
                    <a:pt x="11043895" y="4122648"/>
                  </a:lnTo>
                  <a:lnTo>
                    <a:pt x="11045762" y="4125836"/>
                  </a:lnTo>
                  <a:lnTo>
                    <a:pt x="11051007" y="4131957"/>
                  </a:lnTo>
                  <a:lnTo>
                    <a:pt x="11057928" y="4135805"/>
                  </a:lnTo>
                  <a:lnTo>
                    <a:pt x="11066005" y="4137545"/>
                  </a:lnTo>
                  <a:lnTo>
                    <a:pt x="11074743" y="4137342"/>
                  </a:lnTo>
                  <a:lnTo>
                    <a:pt x="11077550" y="4136999"/>
                  </a:lnTo>
                  <a:lnTo>
                    <a:pt x="11080153" y="4135678"/>
                  </a:lnTo>
                  <a:lnTo>
                    <a:pt x="11082541" y="4134320"/>
                  </a:lnTo>
                  <a:lnTo>
                    <a:pt x="11093234" y="4134231"/>
                  </a:lnTo>
                  <a:lnTo>
                    <a:pt x="11103343" y="4131919"/>
                  </a:lnTo>
                  <a:lnTo>
                    <a:pt x="11112081" y="4127068"/>
                  </a:lnTo>
                  <a:lnTo>
                    <a:pt x="11118685" y="4119372"/>
                  </a:lnTo>
                  <a:lnTo>
                    <a:pt x="11120285" y="4107396"/>
                  </a:lnTo>
                  <a:close/>
                </a:path>
              </a:pathLst>
            </a:custGeom>
            <a:solidFill>
              <a:srgbClr val="57A4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31929" y="12790153"/>
              <a:ext cx="195797" cy="1027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920858" y="12520950"/>
              <a:ext cx="189230" cy="135255"/>
            </a:xfrm>
            <a:custGeom>
              <a:avLst/>
              <a:gdLst/>
              <a:ahLst/>
              <a:cxnLst/>
              <a:rect l="l" t="t" r="r" b="b"/>
              <a:pathLst>
                <a:path w="189230" h="135254">
                  <a:moveTo>
                    <a:pt x="29475" y="0"/>
                  </a:moveTo>
                  <a:lnTo>
                    <a:pt x="16404" y="3157"/>
                  </a:lnTo>
                  <a:lnTo>
                    <a:pt x="5783" y="12504"/>
                  </a:lnTo>
                  <a:lnTo>
                    <a:pt x="2722" y="19324"/>
                  </a:lnTo>
                  <a:lnTo>
                    <a:pt x="2273" y="26059"/>
                  </a:lnTo>
                  <a:lnTo>
                    <a:pt x="3278" y="32893"/>
                  </a:lnTo>
                  <a:lnTo>
                    <a:pt x="4582" y="40007"/>
                  </a:lnTo>
                  <a:lnTo>
                    <a:pt x="4841" y="49214"/>
                  </a:lnTo>
                  <a:lnTo>
                    <a:pt x="3691" y="58896"/>
                  </a:lnTo>
                  <a:lnTo>
                    <a:pt x="2025" y="68587"/>
                  </a:lnTo>
                  <a:lnTo>
                    <a:pt x="740" y="77820"/>
                  </a:lnTo>
                  <a:lnTo>
                    <a:pt x="7439" y="120875"/>
                  </a:lnTo>
                  <a:lnTo>
                    <a:pt x="36715" y="134751"/>
                  </a:lnTo>
                  <a:lnTo>
                    <a:pt x="54041" y="134391"/>
                  </a:lnTo>
                  <a:lnTo>
                    <a:pt x="117433" y="114364"/>
                  </a:lnTo>
                  <a:lnTo>
                    <a:pt x="178558" y="75131"/>
                  </a:lnTo>
                  <a:lnTo>
                    <a:pt x="189115" y="49209"/>
                  </a:lnTo>
                  <a:lnTo>
                    <a:pt x="185137" y="35006"/>
                  </a:lnTo>
                  <a:lnTo>
                    <a:pt x="147103" y="10505"/>
                  </a:lnTo>
                  <a:lnTo>
                    <a:pt x="103581" y="4532"/>
                  </a:lnTo>
                  <a:lnTo>
                    <a:pt x="96550" y="4233"/>
                  </a:lnTo>
                  <a:lnTo>
                    <a:pt x="89358" y="4773"/>
                  </a:lnTo>
                  <a:lnTo>
                    <a:pt x="75981" y="6249"/>
                  </a:lnTo>
                  <a:lnTo>
                    <a:pt x="71707" y="8690"/>
                  </a:lnTo>
                  <a:lnTo>
                    <a:pt x="67204" y="10925"/>
                  </a:lnTo>
                  <a:lnTo>
                    <a:pt x="66394" y="8173"/>
                  </a:lnTo>
                  <a:lnTo>
                    <a:pt x="63642" y="5617"/>
                  </a:lnTo>
                  <a:lnTo>
                    <a:pt x="58306" y="4244"/>
                  </a:lnTo>
                  <a:lnTo>
                    <a:pt x="43830" y="1029"/>
                  </a:lnTo>
                  <a:lnTo>
                    <a:pt x="29475" y="0"/>
                  </a:lnTo>
                  <a:close/>
                </a:path>
              </a:pathLst>
            </a:custGeom>
            <a:solidFill>
              <a:srgbClr val="57A4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3762" y="8865032"/>
              <a:ext cx="10603865" cy="4041140"/>
            </a:xfrm>
            <a:custGeom>
              <a:avLst/>
              <a:gdLst/>
              <a:ahLst/>
              <a:cxnLst/>
              <a:rect l="l" t="t" r="r" b="b"/>
              <a:pathLst>
                <a:path w="10603865" h="4041140">
                  <a:moveTo>
                    <a:pt x="411784" y="831443"/>
                  </a:moveTo>
                  <a:lnTo>
                    <a:pt x="410654" y="819175"/>
                  </a:lnTo>
                  <a:lnTo>
                    <a:pt x="32842" y="197866"/>
                  </a:lnTo>
                  <a:lnTo>
                    <a:pt x="22339" y="190995"/>
                  </a:lnTo>
                  <a:lnTo>
                    <a:pt x="9232" y="192328"/>
                  </a:lnTo>
                  <a:lnTo>
                    <a:pt x="0" y="200050"/>
                  </a:lnTo>
                  <a:lnTo>
                    <a:pt x="1143" y="212318"/>
                  </a:lnTo>
                  <a:lnTo>
                    <a:pt x="378942" y="833628"/>
                  </a:lnTo>
                  <a:lnTo>
                    <a:pt x="389458" y="840498"/>
                  </a:lnTo>
                  <a:lnTo>
                    <a:pt x="402564" y="839165"/>
                  </a:lnTo>
                  <a:lnTo>
                    <a:pt x="411784" y="831443"/>
                  </a:lnTo>
                  <a:close/>
                </a:path>
                <a:path w="10603865" h="4041140">
                  <a:moveTo>
                    <a:pt x="726059" y="640727"/>
                  </a:moveTo>
                  <a:lnTo>
                    <a:pt x="724928" y="628459"/>
                  </a:lnTo>
                  <a:lnTo>
                    <a:pt x="346951" y="6870"/>
                  </a:lnTo>
                  <a:lnTo>
                    <a:pt x="336435" y="0"/>
                  </a:lnTo>
                  <a:lnTo>
                    <a:pt x="323329" y="1333"/>
                  </a:lnTo>
                  <a:lnTo>
                    <a:pt x="314109" y="9055"/>
                  </a:lnTo>
                  <a:lnTo>
                    <a:pt x="315239" y="21323"/>
                  </a:lnTo>
                  <a:lnTo>
                    <a:pt x="693216" y="642912"/>
                  </a:lnTo>
                  <a:lnTo>
                    <a:pt x="703732" y="649782"/>
                  </a:lnTo>
                  <a:lnTo>
                    <a:pt x="716838" y="648449"/>
                  </a:lnTo>
                  <a:lnTo>
                    <a:pt x="726059" y="640727"/>
                  </a:lnTo>
                  <a:close/>
                </a:path>
                <a:path w="10603865" h="4041140">
                  <a:moveTo>
                    <a:pt x="9017660" y="3953675"/>
                  </a:moveTo>
                  <a:lnTo>
                    <a:pt x="9008466" y="3945572"/>
                  </a:lnTo>
                  <a:lnTo>
                    <a:pt x="748385" y="1054671"/>
                  </a:lnTo>
                  <a:lnTo>
                    <a:pt x="734669" y="1054760"/>
                  </a:lnTo>
                  <a:lnTo>
                    <a:pt x="723849" y="1061707"/>
                  </a:lnTo>
                  <a:lnTo>
                    <a:pt x="720661" y="1071321"/>
                  </a:lnTo>
                  <a:lnTo>
                    <a:pt x="729856" y="1079398"/>
                  </a:lnTo>
                  <a:lnTo>
                    <a:pt x="8989936" y="3970299"/>
                  </a:lnTo>
                  <a:lnTo>
                    <a:pt x="9003652" y="3970236"/>
                  </a:lnTo>
                  <a:lnTo>
                    <a:pt x="9014473" y="3963289"/>
                  </a:lnTo>
                  <a:lnTo>
                    <a:pt x="9017660" y="3953675"/>
                  </a:lnTo>
                  <a:close/>
                </a:path>
                <a:path w="10603865" h="4041140">
                  <a:moveTo>
                    <a:pt x="9140596" y="3607257"/>
                  </a:moveTo>
                  <a:lnTo>
                    <a:pt x="9131414" y="3599167"/>
                  </a:lnTo>
                  <a:lnTo>
                    <a:pt x="870254" y="707834"/>
                  </a:lnTo>
                  <a:lnTo>
                    <a:pt x="856526" y="707923"/>
                  </a:lnTo>
                  <a:lnTo>
                    <a:pt x="845705" y="714870"/>
                  </a:lnTo>
                  <a:lnTo>
                    <a:pt x="842518" y="724484"/>
                  </a:lnTo>
                  <a:lnTo>
                    <a:pt x="851712" y="732561"/>
                  </a:lnTo>
                  <a:lnTo>
                    <a:pt x="9112872" y="3623881"/>
                  </a:lnTo>
                  <a:lnTo>
                    <a:pt x="9126588" y="3623818"/>
                  </a:lnTo>
                  <a:lnTo>
                    <a:pt x="9137409" y="3616871"/>
                  </a:lnTo>
                  <a:lnTo>
                    <a:pt x="9140596" y="3607257"/>
                  </a:lnTo>
                  <a:close/>
                </a:path>
                <a:path w="10603865" h="4041140">
                  <a:moveTo>
                    <a:pt x="10459606" y="3657981"/>
                  </a:moveTo>
                  <a:lnTo>
                    <a:pt x="10455288" y="3648125"/>
                  </a:lnTo>
                  <a:lnTo>
                    <a:pt x="10442359" y="3643604"/>
                  </a:lnTo>
                  <a:lnTo>
                    <a:pt x="10139261" y="3643020"/>
                  </a:lnTo>
                  <a:lnTo>
                    <a:pt x="9836163" y="3643172"/>
                  </a:lnTo>
                  <a:lnTo>
                    <a:pt x="9482544" y="3644227"/>
                  </a:lnTo>
                  <a:lnTo>
                    <a:pt x="9381515" y="3644684"/>
                  </a:lnTo>
                  <a:lnTo>
                    <a:pt x="9368587" y="3649218"/>
                  </a:lnTo>
                  <a:lnTo>
                    <a:pt x="9364269" y="3659086"/>
                  </a:lnTo>
                  <a:lnTo>
                    <a:pt x="9368574" y="3668915"/>
                  </a:lnTo>
                  <a:lnTo>
                    <a:pt x="9381515" y="3673322"/>
                  </a:lnTo>
                  <a:lnTo>
                    <a:pt x="9735134" y="3672027"/>
                  </a:lnTo>
                  <a:lnTo>
                    <a:pt x="10038232" y="3671620"/>
                  </a:lnTo>
                  <a:lnTo>
                    <a:pt x="10341331" y="3671963"/>
                  </a:lnTo>
                  <a:lnTo>
                    <a:pt x="10442359" y="3672255"/>
                  </a:lnTo>
                  <a:lnTo>
                    <a:pt x="10455300" y="3667810"/>
                  </a:lnTo>
                  <a:lnTo>
                    <a:pt x="10459606" y="3657981"/>
                  </a:lnTo>
                  <a:close/>
                </a:path>
                <a:path w="10603865" h="4041140">
                  <a:moveTo>
                    <a:pt x="10603560" y="4025315"/>
                  </a:moveTo>
                  <a:lnTo>
                    <a:pt x="10599268" y="4015511"/>
                  </a:lnTo>
                  <a:lnTo>
                    <a:pt x="10586326" y="4011015"/>
                  </a:lnTo>
                  <a:lnTo>
                    <a:pt x="10586326" y="4015714"/>
                  </a:lnTo>
                  <a:lnTo>
                    <a:pt x="10586326" y="4034929"/>
                  </a:lnTo>
                  <a:lnTo>
                    <a:pt x="10586225" y="4035171"/>
                  </a:lnTo>
                  <a:lnTo>
                    <a:pt x="10586225" y="4015486"/>
                  </a:lnTo>
                  <a:lnTo>
                    <a:pt x="10586326" y="4015714"/>
                  </a:lnTo>
                  <a:lnTo>
                    <a:pt x="10586326" y="4011015"/>
                  </a:lnTo>
                  <a:lnTo>
                    <a:pt x="10575341" y="4011028"/>
                  </a:lnTo>
                  <a:lnTo>
                    <a:pt x="10574503" y="4011028"/>
                  </a:lnTo>
                  <a:lnTo>
                    <a:pt x="10573436" y="4011028"/>
                  </a:lnTo>
                  <a:lnTo>
                    <a:pt x="10573436" y="4039616"/>
                  </a:lnTo>
                  <a:lnTo>
                    <a:pt x="10569854" y="4039616"/>
                  </a:lnTo>
                  <a:lnTo>
                    <a:pt x="10573436" y="4039616"/>
                  </a:lnTo>
                  <a:lnTo>
                    <a:pt x="10573436" y="4011028"/>
                  </a:lnTo>
                  <a:lnTo>
                    <a:pt x="10569854" y="4011028"/>
                  </a:lnTo>
                  <a:lnTo>
                    <a:pt x="10179037" y="4010469"/>
                  </a:lnTo>
                  <a:lnTo>
                    <a:pt x="9364447" y="4012285"/>
                  </a:lnTo>
                  <a:lnTo>
                    <a:pt x="9351518" y="4016806"/>
                  </a:lnTo>
                  <a:lnTo>
                    <a:pt x="9347200" y="4026674"/>
                  </a:lnTo>
                  <a:lnTo>
                    <a:pt x="9351518" y="4036504"/>
                  </a:lnTo>
                  <a:lnTo>
                    <a:pt x="9364447" y="4040924"/>
                  </a:lnTo>
                  <a:lnTo>
                    <a:pt x="10388054" y="4039387"/>
                  </a:lnTo>
                  <a:lnTo>
                    <a:pt x="10569689" y="4039616"/>
                  </a:lnTo>
                  <a:lnTo>
                    <a:pt x="10569854" y="4039666"/>
                  </a:lnTo>
                  <a:lnTo>
                    <a:pt x="10573296" y="4039666"/>
                  </a:lnTo>
                  <a:lnTo>
                    <a:pt x="10586326" y="4039654"/>
                  </a:lnTo>
                  <a:lnTo>
                    <a:pt x="10599268" y="4035171"/>
                  </a:lnTo>
                  <a:lnTo>
                    <a:pt x="10603560" y="4025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898" y="8789217"/>
              <a:ext cx="160066" cy="1000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3097" y="9056045"/>
              <a:ext cx="160641" cy="1108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122347" y="8719833"/>
              <a:ext cx="601345" cy="444500"/>
            </a:xfrm>
            <a:custGeom>
              <a:avLst/>
              <a:gdLst/>
              <a:ahLst/>
              <a:cxnLst/>
              <a:rect l="l" t="t" r="r" b="b"/>
              <a:pathLst>
                <a:path w="601344" h="444500">
                  <a:moveTo>
                    <a:pt x="569569" y="73787"/>
                  </a:moveTo>
                  <a:lnTo>
                    <a:pt x="569315" y="73088"/>
                  </a:lnTo>
                  <a:lnTo>
                    <a:pt x="566712" y="72720"/>
                  </a:lnTo>
                  <a:lnTo>
                    <a:pt x="566623" y="73812"/>
                  </a:lnTo>
                  <a:lnTo>
                    <a:pt x="569569" y="73787"/>
                  </a:lnTo>
                  <a:close/>
                </a:path>
                <a:path w="601344" h="444500">
                  <a:moveTo>
                    <a:pt x="600938" y="63258"/>
                  </a:moveTo>
                  <a:lnTo>
                    <a:pt x="565404" y="44056"/>
                  </a:lnTo>
                  <a:lnTo>
                    <a:pt x="552665" y="43141"/>
                  </a:lnTo>
                  <a:lnTo>
                    <a:pt x="512038" y="38773"/>
                  </a:lnTo>
                  <a:lnTo>
                    <a:pt x="500316" y="37452"/>
                  </a:lnTo>
                  <a:lnTo>
                    <a:pt x="484378" y="35636"/>
                  </a:lnTo>
                  <a:lnTo>
                    <a:pt x="450291" y="31419"/>
                  </a:lnTo>
                  <a:lnTo>
                    <a:pt x="420484" y="27330"/>
                  </a:lnTo>
                  <a:lnTo>
                    <a:pt x="385381" y="22644"/>
                  </a:lnTo>
                  <a:lnTo>
                    <a:pt x="354431" y="19138"/>
                  </a:lnTo>
                  <a:lnTo>
                    <a:pt x="277685" y="11391"/>
                  </a:lnTo>
                  <a:lnTo>
                    <a:pt x="268465" y="10706"/>
                  </a:lnTo>
                  <a:lnTo>
                    <a:pt x="263118" y="10299"/>
                  </a:lnTo>
                  <a:lnTo>
                    <a:pt x="248539" y="9931"/>
                  </a:lnTo>
                  <a:lnTo>
                    <a:pt x="233730" y="10642"/>
                  </a:lnTo>
                  <a:lnTo>
                    <a:pt x="222211" y="10706"/>
                  </a:lnTo>
                  <a:lnTo>
                    <a:pt x="210845" y="9715"/>
                  </a:lnTo>
                  <a:lnTo>
                    <a:pt x="204800" y="9398"/>
                  </a:lnTo>
                  <a:lnTo>
                    <a:pt x="204571" y="9118"/>
                  </a:lnTo>
                  <a:lnTo>
                    <a:pt x="204393" y="8902"/>
                  </a:lnTo>
                  <a:lnTo>
                    <a:pt x="195237" y="5956"/>
                  </a:lnTo>
                  <a:lnTo>
                    <a:pt x="190817" y="6642"/>
                  </a:lnTo>
                  <a:lnTo>
                    <a:pt x="187134" y="2679"/>
                  </a:lnTo>
                  <a:lnTo>
                    <a:pt x="177139" y="0"/>
                  </a:lnTo>
                  <a:lnTo>
                    <a:pt x="167309" y="2159"/>
                  </a:lnTo>
                  <a:lnTo>
                    <a:pt x="161264" y="9677"/>
                  </a:lnTo>
                  <a:lnTo>
                    <a:pt x="158381" y="16662"/>
                  </a:lnTo>
                  <a:lnTo>
                    <a:pt x="154343" y="23749"/>
                  </a:lnTo>
                  <a:lnTo>
                    <a:pt x="150139" y="31038"/>
                  </a:lnTo>
                  <a:lnTo>
                    <a:pt x="146926" y="38341"/>
                  </a:lnTo>
                  <a:lnTo>
                    <a:pt x="141109" y="53594"/>
                  </a:lnTo>
                  <a:lnTo>
                    <a:pt x="134188" y="68859"/>
                  </a:lnTo>
                  <a:lnTo>
                    <a:pt x="107835" y="131775"/>
                  </a:lnTo>
                  <a:lnTo>
                    <a:pt x="85128" y="197993"/>
                  </a:lnTo>
                  <a:lnTo>
                    <a:pt x="74142" y="231152"/>
                  </a:lnTo>
                  <a:lnTo>
                    <a:pt x="63246" y="260527"/>
                  </a:lnTo>
                  <a:lnTo>
                    <a:pt x="51333" y="289509"/>
                  </a:lnTo>
                  <a:lnTo>
                    <a:pt x="39751" y="318592"/>
                  </a:lnTo>
                  <a:lnTo>
                    <a:pt x="29883" y="348259"/>
                  </a:lnTo>
                  <a:lnTo>
                    <a:pt x="29883" y="420814"/>
                  </a:lnTo>
                  <a:lnTo>
                    <a:pt x="29641" y="421525"/>
                  </a:lnTo>
                  <a:lnTo>
                    <a:pt x="29527" y="421843"/>
                  </a:lnTo>
                  <a:lnTo>
                    <a:pt x="29641" y="420433"/>
                  </a:lnTo>
                  <a:lnTo>
                    <a:pt x="29641" y="421525"/>
                  </a:lnTo>
                  <a:lnTo>
                    <a:pt x="29870" y="420814"/>
                  </a:lnTo>
                  <a:lnTo>
                    <a:pt x="29883" y="348259"/>
                  </a:lnTo>
                  <a:lnTo>
                    <a:pt x="29184" y="350989"/>
                  </a:lnTo>
                  <a:lnTo>
                    <a:pt x="29184" y="423265"/>
                  </a:lnTo>
                  <a:lnTo>
                    <a:pt x="29044" y="423265"/>
                  </a:lnTo>
                  <a:lnTo>
                    <a:pt x="29184" y="423265"/>
                  </a:lnTo>
                  <a:lnTo>
                    <a:pt x="29184" y="350989"/>
                  </a:lnTo>
                  <a:lnTo>
                    <a:pt x="26695" y="360705"/>
                  </a:lnTo>
                  <a:lnTo>
                    <a:pt x="23901" y="371830"/>
                  </a:lnTo>
                  <a:lnTo>
                    <a:pt x="20180" y="382549"/>
                  </a:lnTo>
                  <a:lnTo>
                    <a:pt x="14173" y="393776"/>
                  </a:lnTo>
                  <a:lnTo>
                    <a:pt x="11214" y="398399"/>
                  </a:lnTo>
                  <a:lnTo>
                    <a:pt x="12458" y="402729"/>
                  </a:lnTo>
                  <a:lnTo>
                    <a:pt x="11468" y="403618"/>
                  </a:lnTo>
                  <a:lnTo>
                    <a:pt x="11468" y="420484"/>
                  </a:lnTo>
                  <a:lnTo>
                    <a:pt x="10591" y="420814"/>
                  </a:lnTo>
                  <a:lnTo>
                    <a:pt x="11468" y="420484"/>
                  </a:lnTo>
                  <a:lnTo>
                    <a:pt x="11468" y="403618"/>
                  </a:lnTo>
                  <a:lnTo>
                    <a:pt x="2654" y="411505"/>
                  </a:lnTo>
                  <a:lnTo>
                    <a:pt x="6388" y="415607"/>
                  </a:lnTo>
                  <a:lnTo>
                    <a:pt x="546" y="424649"/>
                  </a:lnTo>
                  <a:lnTo>
                    <a:pt x="863" y="428142"/>
                  </a:lnTo>
                  <a:lnTo>
                    <a:pt x="952" y="428358"/>
                  </a:lnTo>
                  <a:lnTo>
                    <a:pt x="355" y="428929"/>
                  </a:lnTo>
                  <a:lnTo>
                    <a:pt x="914" y="430796"/>
                  </a:lnTo>
                  <a:lnTo>
                    <a:pt x="0" y="432549"/>
                  </a:lnTo>
                  <a:lnTo>
                    <a:pt x="2578" y="436295"/>
                  </a:lnTo>
                  <a:lnTo>
                    <a:pt x="2946" y="437515"/>
                  </a:lnTo>
                  <a:lnTo>
                    <a:pt x="3822" y="438086"/>
                  </a:lnTo>
                  <a:lnTo>
                    <a:pt x="5435" y="440436"/>
                  </a:lnTo>
                  <a:lnTo>
                    <a:pt x="9525" y="441896"/>
                  </a:lnTo>
                  <a:lnTo>
                    <a:pt x="11798" y="443395"/>
                  </a:lnTo>
                  <a:lnTo>
                    <a:pt x="13373" y="443268"/>
                  </a:lnTo>
                  <a:lnTo>
                    <a:pt x="15887" y="444157"/>
                  </a:lnTo>
                  <a:lnTo>
                    <a:pt x="20116" y="442696"/>
                  </a:lnTo>
                  <a:lnTo>
                    <a:pt x="23164" y="442429"/>
                  </a:lnTo>
                  <a:lnTo>
                    <a:pt x="25387" y="441286"/>
                  </a:lnTo>
                  <a:lnTo>
                    <a:pt x="27508" y="439991"/>
                  </a:lnTo>
                  <a:lnTo>
                    <a:pt x="34721" y="435330"/>
                  </a:lnTo>
                  <a:lnTo>
                    <a:pt x="35052" y="428790"/>
                  </a:lnTo>
                  <a:lnTo>
                    <a:pt x="33299" y="426085"/>
                  </a:lnTo>
                  <a:lnTo>
                    <a:pt x="34493" y="424002"/>
                  </a:lnTo>
                  <a:lnTo>
                    <a:pt x="34734" y="421525"/>
                  </a:lnTo>
                  <a:lnTo>
                    <a:pt x="33934" y="417309"/>
                  </a:lnTo>
                  <a:lnTo>
                    <a:pt x="38328" y="411937"/>
                  </a:lnTo>
                  <a:lnTo>
                    <a:pt x="41135" y="408495"/>
                  </a:lnTo>
                  <a:lnTo>
                    <a:pt x="49644" y="391553"/>
                  </a:lnTo>
                  <a:lnTo>
                    <a:pt x="55753" y="373367"/>
                  </a:lnTo>
                  <a:lnTo>
                    <a:pt x="60655" y="354914"/>
                  </a:lnTo>
                  <a:lnTo>
                    <a:pt x="70358" y="325170"/>
                  </a:lnTo>
                  <a:lnTo>
                    <a:pt x="82651" y="296164"/>
                  </a:lnTo>
                  <a:lnTo>
                    <a:pt x="95656" y="267373"/>
                  </a:lnTo>
                  <a:lnTo>
                    <a:pt x="107467" y="238315"/>
                  </a:lnTo>
                  <a:lnTo>
                    <a:pt x="118833" y="205295"/>
                  </a:lnTo>
                  <a:lnTo>
                    <a:pt x="129882" y="171996"/>
                  </a:lnTo>
                  <a:lnTo>
                    <a:pt x="141439" y="138899"/>
                  </a:lnTo>
                  <a:lnTo>
                    <a:pt x="154317" y="106489"/>
                  </a:lnTo>
                  <a:lnTo>
                    <a:pt x="159727" y="93446"/>
                  </a:lnTo>
                  <a:lnTo>
                    <a:pt x="164922" y="80327"/>
                  </a:lnTo>
                  <a:lnTo>
                    <a:pt x="170192" y="67233"/>
                  </a:lnTo>
                  <a:lnTo>
                    <a:pt x="175793" y="54267"/>
                  </a:lnTo>
                  <a:lnTo>
                    <a:pt x="180492" y="45148"/>
                  </a:lnTo>
                  <a:lnTo>
                    <a:pt x="185166" y="36753"/>
                  </a:lnTo>
                  <a:lnTo>
                    <a:pt x="191592" y="37973"/>
                  </a:lnTo>
                  <a:lnTo>
                    <a:pt x="204025" y="37452"/>
                  </a:lnTo>
                  <a:lnTo>
                    <a:pt x="211226" y="38188"/>
                  </a:lnTo>
                  <a:lnTo>
                    <a:pt x="218490" y="39204"/>
                  </a:lnTo>
                  <a:lnTo>
                    <a:pt x="224878" y="39814"/>
                  </a:lnTo>
                  <a:lnTo>
                    <a:pt x="236435" y="39725"/>
                  </a:lnTo>
                  <a:lnTo>
                    <a:pt x="247853" y="39154"/>
                  </a:lnTo>
                  <a:lnTo>
                    <a:pt x="259295" y="38773"/>
                  </a:lnTo>
                  <a:lnTo>
                    <a:pt x="270941" y="39293"/>
                  </a:lnTo>
                  <a:lnTo>
                    <a:pt x="378434" y="50152"/>
                  </a:lnTo>
                  <a:lnTo>
                    <a:pt x="407352" y="53517"/>
                  </a:lnTo>
                  <a:lnTo>
                    <a:pt x="465112" y="61455"/>
                  </a:lnTo>
                  <a:lnTo>
                    <a:pt x="494017" y="65036"/>
                  </a:lnTo>
                  <a:lnTo>
                    <a:pt x="561911" y="72034"/>
                  </a:lnTo>
                  <a:lnTo>
                    <a:pt x="566712" y="72720"/>
                  </a:lnTo>
                  <a:lnTo>
                    <a:pt x="567143" y="67106"/>
                  </a:lnTo>
                  <a:lnTo>
                    <a:pt x="569315" y="73088"/>
                  </a:lnTo>
                  <a:lnTo>
                    <a:pt x="573836" y="73736"/>
                  </a:lnTo>
                  <a:lnTo>
                    <a:pt x="569569" y="73787"/>
                  </a:lnTo>
                  <a:lnTo>
                    <a:pt x="570115" y="75298"/>
                  </a:lnTo>
                  <a:lnTo>
                    <a:pt x="578269" y="78308"/>
                  </a:lnTo>
                  <a:lnTo>
                    <a:pt x="587908" y="77203"/>
                  </a:lnTo>
                  <a:lnTo>
                    <a:pt x="595337" y="73063"/>
                  </a:lnTo>
                  <a:lnTo>
                    <a:pt x="600468" y="67729"/>
                  </a:lnTo>
                  <a:lnTo>
                    <a:pt x="600532" y="67106"/>
                  </a:lnTo>
                  <a:lnTo>
                    <a:pt x="600938" y="632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91881" y="12457092"/>
              <a:ext cx="651711" cy="44803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09580" y="12473973"/>
              <a:ext cx="235433" cy="695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3385" y="9478186"/>
              <a:ext cx="200227" cy="12749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635250" y="9660573"/>
              <a:ext cx="9044305" cy="3244850"/>
            </a:xfrm>
            <a:custGeom>
              <a:avLst/>
              <a:gdLst/>
              <a:ahLst/>
              <a:cxnLst/>
              <a:rect l="l" t="t" r="r" b="b"/>
              <a:pathLst>
                <a:path w="9044305" h="3244850">
                  <a:moveTo>
                    <a:pt x="376783" y="274967"/>
                  </a:moveTo>
                  <a:lnTo>
                    <a:pt x="376669" y="270344"/>
                  </a:lnTo>
                  <a:lnTo>
                    <a:pt x="376656" y="266420"/>
                  </a:lnTo>
                  <a:lnTo>
                    <a:pt x="373646" y="257898"/>
                  </a:lnTo>
                  <a:lnTo>
                    <a:pt x="367868" y="254381"/>
                  </a:lnTo>
                  <a:lnTo>
                    <a:pt x="366229" y="253377"/>
                  </a:lnTo>
                  <a:lnTo>
                    <a:pt x="356920" y="252209"/>
                  </a:lnTo>
                  <a:lnTo>
                    <a:pt x="348272" y="253720"/>
                  </a:lnTo>
                  <a:lnTo>
                    <a:pt x="330352" y="254381"/>
                  </a:lnTo>
                  <a:lnTo>
                    <a:pt x="310172" y="247764"/>
                  </a:lnTo>
                  <a:lnTo>
                    <a:pt x="290791" y="237667"/>
                  </a:lnTo>
                  <a:lnTo>
                    <a:pt x="251396" y="213055"/>
                  </a:lnTo>
                  <a:lnTo>
                    <a:pt x="227012" y="199047"/>
                  </a:lnTo>
                  <a:lnTo>
                    <a:pt x="179146" y="168986"/>
                  </a:lnTo>
                  <a:lnTo>
                    <a:pt x="139534" y="136017"/>
                  </a:lnTo>
                  <a:lnTo>
                    <a:pt x="103009" y="99580"/>
                  </a:lnTo>
                  <a:lnTo>
                    <a:pt x="87249" y="80479"/>
                  </a:lnTo>
                  <a:lnTo>
                    <a:pt x="79336" y="71069"/>
                  </a:lnTo>
                  <a:lnTo>
                    <a:pt x="58839" y="51422"/>
                  </a:lnTo>
                  <a:lnTo>
                    <a:pt x="49517" y="38773"/>
                  </a:lnTo>
                  <a:lnTo>
                    <a:pt x="42735" y="25412"/>
                  </a:lnTo>
                  <a:lnTo>
                    <a:pt x="42430" y="24828"/>
                  </a:lnTo>
                  <a:lnTo>
                    <a:pt x="38481" y="12776"/>
                  </a:lnTo>
                  <a:lnTo>
                    <a:pt x="37439" y="9575"/>
                  </a:lnTo>
                  <a:lnTo>
                    <a:pt x="35521" y="1854"/>
                  </a:lnTo>
                  <a:lnTo>
                    <a:pt x="24853" y="0"/>
                  </a:lnTo>
                  <a:lnTo>
                    <a:pt x="10033" y="2667"/>
                  </a:lnTo>
                  <a:lnTo>
                    <a:pt x="1524" y="7620"/>
                  </a:lnTo>
                  <a:lnTo>
                    <a:pt x="0" y="15544"/>
                  </a:lnTo>
                  <a:lnTo>
                    <a:pt x="4483" y="22720"/>
                  </a:lnTo>
                  <a:lnTo>
                    <a:pt x="10883" y="24536"/>
                  </a:lnTo>
                  <a:lnTo>
                    <a:pt x="16395" y="41516"/>
                  </a:lnTo>
                  <a:lnTo>
                    <a:pt x="53301" y="90424"/>
                  </a:lnTo>
                  <a:lnTo>
                    <a:pt x="96037" y="136791"/>
                  </a:lnTo>
                  <a:lnTo>
                    <a:pt x="143789" y="180314"/>
                  </a:lnTo>
                  <a:lnTo>
                    <a:pt x="194538" y="217563"/>
                  </a:lnTo>
                  <a:lnTo>
                    <a:pt x="247053" y="248526"/>
                  </a:lnTo>
                  <a:lnTo>
                    <a:pt x="295719" y="273494"/>
                  </a:lnTo>
                  <a:lnTo>
                    <a:pt x="343535" y="283514"/>
                  </a:lnTo>
                  <a:lnTo>
                    <a:pt x="345338" y="283184"/>
                  </a:lnTo>
                  <a:lnTo>
                    <a:pt x="348576" y="287032"/>
                  </a:lnTo>
                  <a:lnTo>
                    <a:pt x="360641" y="288925"/>
                  </a:lnTo>
                  <a:lnTo>
                    <a:pt x="371970" y="284772"/>
                  </a:lnTo>
                  <a:lnTo>
                    <a:pt x="376783" y="274967"/>
                  </a:lnTo>
                  <a:close/>
                </a:path>
                <a:path w="9044305" h="3244850">
                  <a:moveTo>
                    <a:pt x="9044140" y="3228340"/>
                  </a:moveTo>
                  <a:lnTo>
                    <a:pt x="9041422" y="3218599"/>
                  </a:lnTo>
                  <a:lnTo>
                    <a:pt x="9034475" y="3215868"/>
                  </a:lnTo>
                  <a:lnTo>
                    <a:pt x="9025357" y="3213062"/>
                  </a:lnTo>
                  <a:lnTo>
                    <a:pt x="9016848" y="3211944"/>
                  </a:lnTo>
                  <a:lnTo>
                    <a:pt x="9008161" y="3211944"/>
                  </a:lnTo>
                  <a:lnTo>
                    <a:pt x="8998458" y="3212541"/>
                  </a:lnTo>
                  <a:lnTo>
                    <a:pt x="8982850" y="3212604"/>
                  </a:lnTo>
                  <a:lnTo>
                    <a:pt x="8967762" y="3211068"/>
                  </a:lnTo>
                  <a:lnTo>
                    <a:pt x="8952789" y="3208642"/>
                  </a:lnTo>
                  <a:lnTo>
                    <a:pt x="8937536" y="3206000"/>
                  </a:lnTo>
                  <a:lnTo>
                    <a:pt x="8923807" y="3205099"/>
                  </a:lnTo>
                  <a:lnTo>
                    <a:pt x="8896286" y="3206280"/>
                  </a:lnTo>
                  <a:lnTo>
                    <a:pt x="8882697" y="3205188"/>
                  </a:lnTo>
                  <a:lnTo>
                    <a:pt x="8850249" y="3199117"/>
                  </a:lnTo>
                  <a:lnTo>
                    <a:pt x="8788451" y="3185807"/>
                  </a:lnTo>
                  <a:lnTo>
                    <a:pt x="8730844" y="3168777"/>
                  </a:lnTo>
                  <a:lnTo>
                    <a:pt x="8702319" y="3158871"/>
                  </a:lnTo>
                  <a:lnTo>
                    <a:pt x="8681809" y="3152533"/>
                  </a:lnTo>
                  <a:lnTo>
                    <a:pt x="8661451" y="3148761"/>
                  </a:lnTo>
                  <a:lnTo>
                    <a:pt x="8640851" y="3147961"/>
                  </a:lnTo>
                  <a:lnTo>
                    <a:pt x="8619566" y="3150565"/>
                  </a:lnTo>
                  <a:lnTo>
                    <a:pt x="8611921" y="3154896"/>
                  </a:lnTo>
                  <a:lnTo>
                    <a:pt x="8610740" y="3161449"/>
                  </a:lnTo>
                  <a:lnTo>
                    <a:pt x="8614842" y="3167570"/>
                  </a:lnTo>
                  <a:lnTo>
                    <a:pt x="8623033" y="3170567"/>
                  </a:lnTo>
                  <a:lnTo>
                    <a:pt x="8648751" y="3173920"/>
                  </a:lnTo>
                  <a:lnTo>
                    <a:pt x="8673084" y="3180257"/>
                  </a:lnTo>
                  <a:lnTo>
                    <a:pt x="8696973" y="3188398"/>
                  </a:lnTo>
                  <a:lnTo>
                    <a:pt x="8721331" y="3197187"/>
                  </a:lnTo>
                  <a:lnTo>
                    <a:pt x="8750554" y="3206458"/>
                  </a:lnTo>
                  <a:lnTo>
                    <a:pt x="8780208" y="3214293"/>
                  </a:lnTo>
                  <a:lnTo>
                    <a:pt x="8810130" y="3221088"/>
                  </a:lnTo>
                  <a:lnTo>
                    <a:pt x="8840165" y="3227247"/>
                  </a:lnTo>
                  <a:lnTo>
                    <a:pt x="8851760" y="3230003"/>
                  </a:lnTo>
                  <a:lnTo>
                    <a:pt x="8864282" y="3233191"/>
                  </a:lnTo>
                  <a:lnTo>
                    <a:pt x="8876855" y="3235591"/>
                  </a:lnTo>
                  <a:lnTo>
                    <a:pt x="8888578" y="3235985"/>
                  </a:lnTo>
                  <a:lnTo>
                    <a:pt x="8902713" y="3234842"/>
                  </a:lnTo>
                  <a:lnTo>
                    <a:pt x="8916657" y="3234436"/>
                  </a:lnTo>
                  <a:lnTo>
                    <a:pt x="8930526" y="3235414"/>
                  </a:lnTo>
                  <a:lnTo>
                    <a:pt x="8966810" y="3243148"/>
                  </a:lnTo>
                  <a:lnTo>
                    <a:pt x="8991956" y="3244583"/>
                  </a:lnTo>
                  <a:lnTo>
                    <a:pt x="9016555" y="3241548"/>
                  </a:lnTo>
                  <a:lnTo>
                    <a:pt x="9037282" y="3232912"/>
                  </a:lnTo>
                  <a:lnTo>
                    <a:pt x="9044140" y="3228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6458" y="3051960"/>
              <a:ext cx="15432669" cy="366025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683433" y="4969267"/>
            <a:ext cx="297815" cy="81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50" b="1" spc="-875" dirty="0">
                <a:latin typeface="Trebuchet MS"/>
                <a:cs typeface="Trebuchet MS"/>
              </a:rPr>
              <a:t>1</a:t>
            </a:r>
            <a:endParaRPr sz="5150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40689" y="6482666"/>
            <a:ext cx="3706817" cy="236353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9264870" y="6480418"/>
            <a:ext cx="412750" cy="81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50" b="1" spc="25" dirty="0">
                <a:latin typeface="Trebuchet MS"/>
                <a:cs typeface="Trebuchet MS"/>
              </a:rPr>
              <a:t>2</a:t>
            </a:r>
            <a:endParaRPr sz="51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791687" y="8640339"/>
            <a:ext cx="815340" cy="827405"/>
            <a:chOff x="15791687" y="8640339"/>
            <a:chExt cx="815340" cy="827405"/>
          </a:xfrm>
        </p:grpSpPr>
        <p:sp>
          <p:nvSpPr>
            <p:cNvPr id="40" name="object 40"/>
            <p:cNvSpPr/>
            <p:nvPr/>
          </p:nvSpPr>
          <p:spPr>
            <a:xfrm>
              <a:off x="15812324" y="8660976"/>
              <a:ext cx="774065" cy="786130"/>
            </a:xfrm>
            <a:custGeom>
              <a:avLst/>
              <a:gdLst/>
              <a:ahLst/>
              <a:cxnLst/>
              <a:rect l="l" t="t" r="r" b="b"/>
              <a:pathLst>
                <a:path w="774065" h="786129">
                  <a:moveTo>
                    <a:pt x="386860" y="0"/>
                  </a:moveTo>
                  <a:lnTo>
                    <a:pt x="325734" y="8445"/>
                  </a:lnTo>
                  <a:lnTo>
                    <a:pt x="267688" y="26123"/>
                  </a:lnTo>
                  <a:lnTo>
                    <a:pt x="211169" y="48955"/>
                  </a:lnTo>
                  <a:lnTo>
                    <a:pt x="159592" y="80071"/>
                  </a:lnTo>
                  <a:lnTo>
                    <a:pt x="111978" y="118408"/>
                  </a:lnTo>
                  <a:lnTo>
                    <a:pt x="71111" y="163486"/>
                  </a:lnTo>
                  <a:lnTo>
                    <a:pt x="38162" y="215061"/>
                  </a:lnTo>
                  <a:lnTo>
                    <a:pt x="13498" y="271577"/>
                  </a:lnTo>
                  <a:lnTo>
                    <a:pt x="2131" y="330694"/>
                  </a:lnTo>
                  <a:lnTo>
                    <a:pt x="0" y="392891"/>
                  </a:lnTo>
                  <a:lnTo>
                    <a:pt x="718" y="424137"/>
                  </a:lnTo>
                  <a:lnTo>
                    <a:pt x="8035" y="484560"/>
                  </a:lnTo>
                  <a:lnTo>
                    <a:pt x="26383" y="542473"/>
                  </a:lnTo>
                  <a:lnTo>
                    <a:pt x="54227" y="596990"/>
                  </a:lnTo>
                  <a:lnTo>
                    <a:pt x="90050" y="646430"/>
                  </a:lnTo>
                  <a:lnTo>
                    <a:pt x="132983" y="690230"/>
                  </a:lnTo>
                  <a:lnTo>
                    <a:pt x="182439" y="725730"/>
                  </a:lnTo>
                  <a:lnTo>
                    <a:pt x="237906" y="751275"/>
                  </a:lnTo>
                  <a:lnTo>
                    <a:pt x="295906" y="770431"/>
                  </a:lnTo>
                  <a:lnTo>
                    <a:pt x="355746" y="783592"/>
                  </a:lnTo>
                  <a:lnTo>
                    <a:pt x="386860" y="785639"/>
                  </a:lnTo>
                  <a:lnTo>
                    <a:pt x="417903" y="783377"/>
                  </a:lnTo>
                  <a:lnTo>
                    <a:pt x="477433" y="769267"/>
                  </a:lnTo>
                  <a:lnTo>
                    <a:pt x="535256" y="749868"/>
                  </a:lnTo>
                  <a:lnTo>
                    <a:pt x="590238" y="724186"/>
                  </a:lnTo>
                  <a:lnTo>
                    <a:pt x="639146" y="688451"/>
                  </a:lnTo>
                  <a:lnTo>
                    <a:pt x="680152" y="643763"/>
                  </a:lnTo>
                  <a:lnTo>
                    <a:pt x="716115" y="594556"/>
                  </a:lnTo>
                  <a:lnTo>
                    <a:pt x="746487" y="541952"/>
                  </a:lnTo>
                  <a:lnTo>
                    <a:pt x="765436" y="484485"/>
                  </a:lnTo>
                  <a:lnTo>
                    <a:pt x="772858" y="424123"/>
                  </a:lnTo>
                  <a:lnTo>
                    <a:pt x="773600" y="392891"/>
                  </a:lnTo>
                  <a:lnTo>
                    <a:pt x="773524" y="361443"/>
                  </a:lnTo>
                  <a:lnTo>
                    <a:pt x="769034" y="300129"/>
                  </a:lnTo>
                  <a:lnTo>
                    <a:pt x="750839" y="242119"/>
                  </a:lnTo>
                  <a:lnTo>
                    <a:pt x="720839" y="188066"/>
                  </a:lnTo>
                  <a:lnTo>
                    <a:pt x="683830" y="139596"/>
                  </a:lnTo>
                  <a:lnTo>
                    <a:pt x="637852" y="99601"/>
                  </a:lnTo>
                  <a:lnTo>
                    <a:pt x="588500" y="63459"/>
                  </a:lnTo>
                  <a:lnTo>
                    <a:pt x="536546" y="31291"/>
                  </a:lnTo>
                  <a:lnTo>
                    <a:pt x="479108" y="11348"/>
                  </a:lnTo>
                  <a:lnTo>
                    <a:pt x="418213" y="1331"/>
                  </a:lnTo>
                  <a:lnTo>
                    <a:pt x="386860" y="0"/>
                  </a:lnTo>
                  <a:close/>
                </a:path>
              </a:pathLst>
            </a:custGeom>
            <a:solidFill>
              <a:srgbClr val="FFE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812324" y="8660976"/>
              <a:ext cx="774065" cy="786130"/>
            </a:xfrm>
            <a:custGeom>
              <a:avLst/>
              <a:gdLst/>
              <a:ahLst/>
              <a:cxnLst/>
              <a:rect l="l" t="t" r="r" b="b"/>
              <a:pathLst>
                <a:path w="774065" h="786129">
                  <a:moveTo>
                    <a:pt x="773600" y="392891"/>
                  </a:moveTo>
                  <a:lnTo>
                    <a:pt x="770302" y="454689"/>
                  </a:lnTo>
                  <a:lnTo>
                    <a:pt x="757763" y="513407"/>
                  </a:lnTo>
                  <a:lnTo>
                    <a:pt x="732337" y="568872"/>
                  </a:lnTo>
                  <a:lnTo>
                    <a:pt x="698623" y="619395"/>
                  </a:lnTo>
                  <a:lnTo>
                    <a:pt x="660492" y="666951"/>
                  </a:lnTo>
                  <a:lnTo>
                    <a:pt x="615616" y="707756"/>
                  </a:lnTo>
                  <a:lnTo>
                    <a:pt x="563365" y="738063"/>
                  </a:lnTo>
                  <a:lnTo>
                    <a:pt x="506169" y="760078"/>
                  </a:lnTo>
                  <a:lnTo>
                    <a:pt x="448052" y="777477"/>
                  </a:lnTo>
                  <a:lnTo>
                    <a:pt x="386860" y="785639"/>
                  </a:lnTo>
                  <a:lnTo>
                    <a:pt x="355746" y="783592"/>
                  </a:lnTo>
                  <a:lnTo>
                    <a:pt x="295906" y="770431"/>
                  </a:lnTo>
                  <a:lnTo>
                    <a:pt x="237906" y="751275"/>
                  </a:lnTo>
                  <a:lnTo>
                    <a:pt x="182439" y="725730"/>
                  </a:lnTo>
                  <a:lnTo>
                    <a:pt x="132983" y="690230"/>
                  </a:lnTo>
                  <a:lnTo>
                    <a:pt x="90050" y="646430"/>
                  </a:lnTo>
                  <a:lnTo>
                    <a:pt x="54227" y="596990"/>
                  </a:lnTo>
                  <a:lnTo>
                    <a:pt x="26383" y="542473"/>
                  </a:lnTo>
                  <a:lnTo>
                    <a:pt x="8035" y="484560"/>
                  </a:lnTo>
                  <a:lnTo>
                    <a:pt x="718" y="424137"/>
                  </a:lnTo>
                  <a:lnTo>
                    <a:pt x="0" y="392891"/>
                  </a:lnTo>
                  <a:lnTo>
                    <a:pt x="377" y="361534"/>
                  </a:lnTo>
                  <a:lnTo>
                    <a:pt x="6193" y="300624"/>
                  </a:lnTo>
                  <a:lnTo>
                    <a:pt x="24538" y="242703"/>
                  </a:lnTo>
                  <a:lnTo>
                    <a:pt x="53857" y="188654"/>
                  </a:lnTo>
                  <a:lnTo>
                    <a:pt x="90437" y="139894"/>
                  </a:lnTo>
                  <a:lnTo>
                    <a:pt x="135206" y="98606"/>
                  </a:lnTo>
                  <a:lnTo>
                    <a:pt x="184759" y="63391"/>
                  </a:lnTo>
                  <a:lnTo>
                    <a:pt x="238815" y="36591"/>
                  </a:lnTo>
                  <a:lnTo>
                    <a:pt x="296400" y="16848"/>
                  </a:lnTo>
                  <a:lnTo>
                    <a:pt x="355838" y="2350"/>
                  </a:lnTo>
                  <a:lnTo>
                    <a:pt x="386860" y="0"/>
                  </a:lnTo>
                  <a:lnTo>
                    <a:pt x="418213" y="1331"/>
                  </a:lnTo>
                  <a:lnTo>
                    <a:pt x="479108" y="11348"/>
                  </a:lnTo>
                  <a:lnTo>
                    <a:pt x="536546" y="31291"/>
                  </a:lnTo>
                  <a:lnTo>
                    <a:pt x="588500" y="63459"/>
                  </a:lnTo>
                  <a:lnTo>
                    <a:pt x="637852" y="99601"/>
                  </a:lnTo>
                  <a:lnTo>
                    <a:pt x="683830" y="139596"/>
                  </a:lnTo>
                  <a:lnTo>
                    <a:pt x="720839" y="188066"/>
                  </a:lnTo>
                  <a:lnTo>
                    <a:pt x="750839" y="242119"/>
                  </a:lnTo>
                  <a:lnTo>
                    <a:pt x="769034" y="300129"/>
                  </a:lnTo>
                  <a:lnTo>
                    <a:pt x="773524" y="361443"/>
                  </a:lnTo>
                  <a:lnTo>
                    <a:pt x="773600" y="392891"/>
                  </a:lnTo>
                  <a:close/>
                </a:path>
              </a:pathLst>
            </a:custGeom>
            <a:ln w="40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5992670" y="8600088"/>
            <a:ext cx="411480" cy="81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50" b="1" spc="15" dirty="0">
                <a:latin typeface="Trebuchet MS"/>
                <a:cs typeface="Trebuchet MS"/>
              </a:rPr>
              <a:t>3</a:t>
            </a:r>
            <a:endParaRPr sz="51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03467" y="7910372"/>
            <a:ext cx="5209540" cy="24580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793239" marR="219075" indent="377825">
              <a:lnSpc>
                <a:spcPct val="106800"/>
              </a:lnSpc>
              <a:spcBef>
                <a:spcPts val="15"/>
              </a:spcBef>
            </a:pPr>
            <a:r>
              <a:rPr sz="1500" dirty="0">
                <a:latin typeface="Trebuchet MS"/>
                <a:cs typeface="Trebuchet MS"/>
              </a:rPr>
              <a:t>Bei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1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Ausarbeitung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konkreter </a:t>
            </a:r>
            <a:r>
              <a:rPr sz="1500" dirty="0">
                <a:latin typeface="Trebuchet MS"/>
                <a:cs typeface="Trebuchet MS"/>
              </a:rPr>
              <a:t>Pläne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 </a:t>
            </a:r>
            <a:r>
              <a:rPr sz="1500" dirty="0">
                <a:latin typeface="Trebuchet MS"/>
                <a:cs typeface="Trebuchet MS"/>
              </a:rPr>
              <a:t>ihrer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Umsetzung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es</a:t>
            </a:r>
            <a:endParaRPr sz="1500">
              <a:latin typeface="Trebuchet MS"/>
              <a:cs typeface="Trebuchet MS"/>
            </a:endParaRPr>
          </a:p>
          <a:p>
            <a:pPr marL="965835" marR="188595" indent="417195">
              <a:lnSpc>
                <a:spcPct val="106800"/>
              </a:lnSpc>
            </a:pPr>
            <a:r>
              <a:rPr sz="1500" dirty="0">
                <a:latin typeface="Trebuchet MS"/>
                <a:cs typeface="Trebuchet MS"/>
              </a:rPr>
              <a:t>sinnvoll,</a:t>
            </a:r>
            <a:r>
              <a:rPr sz="1500" spc="225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das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Wirkungsnarrativ</a:t>
            </a:r>
            <a:r>
              <a:rPr sz="1500" spc="1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Ihrer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MAP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formulieren.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spc="120" dirty="0">
                <a:latin typeface="Trebuchet MS"/>
                <a:cs typeface="Trebuchet MS"/>
              </a:rPr>
              <a:t>Das</a:t>
            </a:r>
            <a:r>
              <a:rPr sz="1500" spc="4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Wirkungsnarrativ</a:t>
            </a:r>
            <a:endParaRPr sz="1500">
              <a:latin typeface="Trebuchet MS"/>
              <a:cs typeface="Trebuchet MS"/>
            </a:endParaRPr>
          </a:p>
          <a:p>
            <a:pPr marL="12700" marR="5080" indent="530860">
              <a:lnSpc>
                <a:spcPct val="106800"/>
              </a:lnSpc>
            </a:pPr>
            <a:r>
              <a:rPr sz="1500" dirty="0">
                <a:latin typeface="Trebuchet MS"/>
                <a:cs typeface="Trebuchet MS"/>
              </a:rPr>
              <a:t>beschreibt,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wie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mit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ihr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zur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Verfügung </a:t>
            </a:r>
            <a:r>
              <a:rPr sz="1500" spc="65" dirty="0">
                <a:latin typeface="Trebuchet MS"/>
                <a:cs typeface="Trebuchet MS"/>
              </a:rPr>
              <a:t>stehenden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Ressourcen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auf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angestrebte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Wirkung </a:t>
            </a:r>
            <a:r>
              <a:rPr sz="1500" dirty="0">
                <a:latin typeface="Trebuchet MS"/>
                <a:cs typeface="Trebuchet MS"/>
              </a:rPr>
              <a:t>hinarbeiten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will.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120" dirty="0">
                <a:latin typeface="Trebuchet MS"/>
                <a:cs typeface="Trebuchet MS"/>
              </a:rPr>
              <a:t>Das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Wirkungsnarrativ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besteht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aus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einem </a:t>
            </a:r>
            <a:r>
              <a:rPr sz="1500" b="1" spc="70" dirty="0">
                <a:latin typeface="Trebuchet MS"/>
                <a:cs typeface="Trebuchet MS"/>
              </a:rPr>
              <a:t>Wirkungspfad</a:t>
            </a:r>
            <a:r>
              <a:rPr sz="1500" b="1" spc="21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21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Wirkungsebenen</a:t>
            </a:r>
            <a:r>
              <a:rPr sz="1500" dirty="0">
                <a:latin typeface="Trebuchet MS"/>
                <a:cs typeface="Trebuchet MS"/>
              </a:rPr>
              <a:t>.</a:t>
            </a:r>
            <a:r>
              <a:rPr sz="1500" spc="21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Der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Wirkungspfad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drei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Bereiche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unterteilt: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den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Kontrollbereich,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den </a:t>
            </a:r>
            <a:r>
              <a:rPr sz="1500" spc="60" dirty="0">
                <a:latin typeface="Trebuchet MS"/>
                <a:cs typeface="Trebuchet MS"/>
              </a:rPr>
              <a:t>Einﬂussbereich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den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Interessenbereich.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 rot="360000">
            <a:off x="3420249" y="6202087"/>
            <a:ext cx="227707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30"/>
              </a:lnSpc>
            </a:pPr>
            <a:r>
              <a:rPr sz="3200" b="1" spc="130" dirty="0">
                <a:latin typeface="Trebuchet MS"/>
                <a:cs typeface="Trebuchet MS"/>
              </a:rPr>
              <a:t>INTENTION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65056" y="6119329"/>
            <a:ext cx="2191385" cy="533400"/>
            <a:chOff x="3465056" y="6119329"/>
            <a:chExt cx="2191385" cy="533400"/>
          </a:xfrm>
        </p:grpSpPr>
        <p:sp>
          <p:nvSpPr>
            <p:cNvPr id="46" name="object 46"/>
            <p:cNvSpPr/>
            <p:nvPr/>
          </p:nvSpPr>
          <p:spPr>
            <a:xfrm>
              <a:off x="3470454" y="6124727"/>
              <a:ext cx="87630" cy="274320"/>
            </a:xfrm>
            <a:custGeom>
              <a:avLst/>
              <a:gdLst/>
              <a:ahLst/>
              <a:cxnLst/>
              <a:rect l="l" t="t" r="r" b="b"/>
              <a:pathLst>
                <a:path w="87629" h="274320">
                  <a:moveTo>
                    <a:pt x="31689" y="0"/>
                  </a:moveTo>
                  <a:lnTo>
                    <a:pt x="0" y="267103"/>
                  </a:lnTo>
                  <a:lnTo>
                    <a:pt x="55849" y="273731"/>
                  </a:lnTo>
                  <a:lnTo>
                    <a:pt x="87538" y="6628"/>
                  </a:lnTo>
                  <a:lnTo>
                    <a:pt x="31689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95913" y="6139615"/>
              <a:ext cx="261620" cy="294640"/>
            </a:xfrm>
            <a:custGeom>
              <a:avLst/>
              <a:gdLst/>
              <a:ahLst/>
              <a:cxnLst/>
              <a:rect l="l" t="t" r="r" b="b"/>
              <a:pathLst>
                <a:path w="261620" h="294639">
                  <a:moveTo>
                    <a:pt x="210972" y="21270"/>
                  </a:moveTo>
                  <a:lnTo>
                    <a:pt x="192631" y="175870"/>
                  </a:lnTo>
                  <a:lnTo>
                    <a:pt x="188771" y="222196"/>
                  </a:lnTo>
                  <a:lnTo>
                    <a:pt x="187967" y="222098"/>
                  </a:lnTo>
                  <a:lnTo>
                    <a:pt x="170132" y="175250"/>
                  </a:lnTo>
                  <a:lnTo>
                    <a:pt x="95230" y="7536"/>
                  </a:lnTo>
                  <a:lnTo>
                    <a:pt x="31689" y="0"/>
                  </a:lnTo>
                  <a:lnTo>
                    <a:pt x="0" y="267103"/>
                  </a:lnTo>
                  <a:lnTo>
                    <a:pt x="50179" y="273053"/>
                  </a:lnTo>
                  <a:lnTo>
                    <a:pt x="68520" y="118459"/>
                  </a:lnTo>
                  <a:lnTo>
                    <a:pt x="72380" y="72133"/>
                  </a:lnTo>
                  <a:lnTo>
                    <a:pt x="72782" y="72179"/>
                  </a:lnTo>
                  <a:lnTo>
                    <a:pt x="90663" y="118625"/>
                  </a:lnTo>
                  <a:lnTo>
                    <a:pt x="165525" y="286741"/>
                  </a:lnTo>
                  <a:lnTo>
                    <a:pt x="229468" y="294329"/>
                  </a:lnTo>
                  <a:lnTo>
                    <a:pt x="261157" y="27226"/>
                  </a:lnTo>
                  <a:lnTo>
                    <a:pt x="210972" y="2127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97470" y="6172264"/>
              <a:ext cx="240665" cy="284480"/>
            </a:xfrm>
            <a:custGeom>
              <a:avLst/>
              <a:gdLst/>
              <a:ahLst/>
              <a:cxnLst/>
              <a:rect l="l" t="t" r="r" b="b"/>
              <a:pathLst>
                <a:path w="240664" h="284479">
                  <a:moveTo>
                    <a:pt x="5330" y="0"/>
                  </a:moveTo>
                  <a:lnTo>
                    <a:pt x="0" y="44924"/>
                  </a:lnTo>
                  <a:lnTo>
                    <a:pt x="89842" y="55584"/>
                  </a:lnTo>
                  <a:lnTo>
                    <a:pt x="63483" y="277763"/>
                  </a:lnTo>
                  <a:lnTo>
                    <a:pt x="119337" y="284392"/>
                  </a:lnTo>
                  <a:lnTo>
                    <a:pt x="145697" y="62207"/>
                  </a:lnTo>
                  <a:lnTo>
                    <a:pt x="235131" y="72822"/>
                  </a:lnTo>
                  <a:lnTo>
                    <a:pt x="240462" y="27898"/>
                  </a:lnTo>
                  <a:lnTo>
                    <a:pt x="5330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51975" y="6205588"/>
              <a:ext cx="232410" cy="292100"/>
            </a:xfrm>
            <a:custGeom>
              <a:avLst/>
              <a:gdLst/>
              <a:ahLst/>
              <a:cxnLst/>
              <a:rect l="l" t="t" r="r" b="b"/>
              <a:pathLst>
                <a:path w="232410" h="292100">
                  <a:moveTo>
                    <a:pt x="205992" y="291543"/>
                  </a:moveTo>
                  <a:lnTo>
                    <a:pt x="211322" y="246619"/>
                  </a:lnTo>
                  <a:lnTo>
                    <a:pt x="61179" y="228807"/>
                  </a:lnTo>
                  <a:lnTo>
                    <a:pt x="69244" y="160815"/>
                  </a:lnTo>
                  <a:lnTo>
                    <a:pt x="182964" y="174308"/>
                  </a:lnTo>
                  <a:lnTo>
                    <a:pt x="188053" y="131411"/>
                  </a:lnTo>
                  <a:lnTo>
                    <a:pt x="74333" y="117919"/>
                  </a:lnTo>
                  <a:lnTo>
                    <a:pt x="82208" y="51546"/>
                  </a:lnTo>
                  <a:lnTo>
                    <a:pt x="226688" y="68692"/>
                  </a:lnTo>
                  <a:lnTo>
                    <a:pt x="232018" y="23768"/>
                  </a:lnTo>
                  <a:lnTo>
                    <a:pt x="31689" y="0"/>
                  </a:lnTo>
                  <a:lnTo>
                    <a:pt x="0" y="267103"/>
                  </a:lnTo>
                  <a:lnTo>
                    <a:pt x="205992" y="291543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08151" y="6235982"/>
              <a:ext cx="261620" cy="294640"/>
            </a:xfrm>
            <a:custGeom>
              <a:avLst/>
              <a:gdLst/>
              <a:ahLst/>
              <a:cxnLst/>
              <a:rect l="l" t="t" r="r" b="b"/>
              <a:pathLst>
                <a:path w="261620" h="294640">
                  <a:moveTo>
                    <a:pt x="210972" y="21270"/>
                  </a:moveTo>
                  <a:lnTo>
                    <a:pt x="192631" y="175870"/>
                  </a:lnTo>
                  <a:lnTo>
                    <a:pt x="188771" y="222196"/>
                  </a:lnTo>
                  <a:lnTo>
                    <a:pt x="187967" y="222104"/>
                  </a:lnTo>
                  <a:lnTo>
                    <a:pt x="170126" y="175250"/>
                  </a:lnTo>
                  <a:lnTo>
                    <a:pt x="95224" y="7536"/>
                  </a:lnTo>
                  <a:lnTo>
                    <a:pt x="31689" y="0"/>
                  </a:lnTo>
                  <a:lnTo>
                    <a:pt x="0" y="267103"/>
                  </a:lnTo>
                  <a:lnTo>
                    <a:pt x="50179" y="273059"/>
                  </a:lnTo>
                  <a:lnTo>
                    <a:pt x="68520" y="118459"/>
                  </a:lnTo>
                  <a:lnTo>
                    <a:pt x="72374" y="72133"/>
                  </a:lnTo>
                  <a:lnTo>
                    <a:pt x="72776" y="72185"/>
                  </a:lnTo>
                  <a:lnTo>
                    <a:pt x="90663" y="118625"/>
                  </a:lnTo>
                  <a:lnTo>
                    <a:pt x="165519" y="286741"/>
                  </a:lnTo>
                  <a:lnTo>
                    <a:pt x="229462" y="294329"/>
                  </a:lnTo>
                  <a:lnTo>
                    <a:pt x="261152" y="27226"/>
                  </a:lnTo>
                  <a:lnTo>
                    <a:pt x="210972" y="2127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09706" y="6268633"/>
              <a:ext cx="240665" cy="284480"/>
            </a:xfrm>
            <a:custGeom>
              <a:avLst/>
              <a:gdLst/>
              <a:ahLst/>
              <a:cxnLst/>
              <a:rect l="l" t="t" r="r" b="b"/>
              <a:pathLst>
                <a:path w="240664" h="284479">
                  <a:moveTo>
                    <a:pt x="5330" y="0"/>
                  </a:moveTo>
                  <a:lnTo>
                    <a:pt x="0" y="44924"/>
                  </a:lnTo>
                  <a:lnTo>
                    <a:pt x="89842" y="55579"/>
                  </a:lnTo>
                  <a:lnTo>
                    <a:pt x="63483" y="277763"/>
                  </a:lnTo>
                  <a:lnTo>
                    <a:pt x="119337" y="284392"/>
                  </a:lnTo>
                  <a:lnTo>
                    <a:pt x="145697" y="62207"/>
                  </a:lnTo>
                  <a:lnTo>
                    <a:pt x="235131" y="72817"/>
                  </a:lnTo>
                  <a:lnTo>
                    <a:pt x="240462" y="27898"/>
                  </a:lnTo>
                  <a:lnTo>
                    <a:pt x="5330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64210" y="6301956"/>
              <a:ext cx="87630" cy="274320"/>
            </a:xfrm>
            <a:custGeom>
              <a:avLst/>
              <a:gdLst/>
              <a:ahLst/>
              <a:cxnLst/>
              <a:rect l="l" t="t" r="r" b="b"/>
              <a:pathLst>
                <a:path w="87629" h="274320">
                  <a:moveTo>
                    <a:pt x="31689" y="0"/>
                  </a:moveTo>
                  <a:lnTo>
                    <a:pt x="0" y="267103"/>
                  </a:lnTo>
                  <a:lnTo>
                    <a:pt x="55849" y="273731"/>
                  </a:lnTo>
                  <a:lnTo>
                    <a:pt x="87538" y="6628"/>
                  </a:lnTo>
                  <a:lnTo>
                    <a:pt x="31689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90677" y="6325243"/>
              <a:ext cx="260350" cy="278130"/>
            </a:xfrm>
            <a:custGeom>
              <a:avLst/>
              <a:gdLst/>
              <a:ahLst/>
              <a:cxnLst/>
              <a:rect l="l" t="t" r="r" b="b"/>
              <a:pathLst>
                <a:path w="260350" h="278129">
                  <a:moveTo>
                    <a:pt x="75936" y="9690"/>
                  </a:moveTo>
                  <a:lnTo>
                    <a:pt x="36144" y="38289"/>
                  </a:lnTo>
                  <a:lnTo>
                    <a:pt x="10105" y="84169"/>
                  </a:lnTo>
                  <a:lnTo>
                    <a:pt x="1481" y="123565"/>
                  </a:lnTo>
                  <a:lnTo>
                    <a:pt x="0" y="144373"/>
                  </a:lnTo>
                  <a:lnTo>
                    <a:pt x="646" y="163894"/>
                  </a:lnTo>
                  <a:lnTo>
                    <a:pt x="15226" y="214589"/>
                  </a:lnTo>
                  <a:lnTo>
                    <a:pt x="47221" y="251703"/>
                  </a:lnTo>
                  <a:lnTo>
                    <a:pt x="94812" y="273125"/>
                  </a:lnTo>
                  <a:lnTo>
                    <a:pt x="133119" y="277670"/>
                  </a:lnTo>
                  <a:lnTo>
                    <a:pt x="151268" y="276670"/>
                  </a:lnTo>
                  <a:lnTo>
                    <a:pt x="198849" y="260382"/>
                  </a:lnTo>
                  <a:lnTo>
                    <a:pt x="234149" y="225867"/>
                  </a:lnTo>
                  <a:lnTo>
                    <a:pt x="255039" y="174633"/>
                  </a:lnTo>
                  <a:lnTo>
                    <a:pt x="259950" y="133254"/>
                  </a:lnTo>
                  <a:lnTo>
                    <a:pt x="259303" y="113733"/>
                  </a:lnTo>
                  <a:lnTo>
                    <a:pt x="244732" y="63038"/>
                  </a:lnTo>
                  <a:lnTo>
                    <a:pt x="212931" y="25946"/>
                  </a:lnTo>
                  <a:lnTo>
                    <a:pt x="165524" y="4546"/>
                  </a:lnTo>
                  <a:lnTo>
                    <a:pt x="127215" y="0"/>
                  </a:lnTo>
                  <a:lnTo>
                    <a:pt x="109025" y="997"/>
                  </a:lnTo>
                  <a:lnTo>
                    <a:pt x="91932" y="4228"/>
                  </a:lnTo>
                  <a:lnTo>
                    <a:pt x="75936" y="969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43767" y="6366497"/>
              <a:ext cx="153766" cy="19515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389556" y="6352422"/>
              <a:ext cx="261620" cy="294640"/>
            </a:xfrm>
            <a:custGeom>
              <a:avLst/>
              <a:gdLst/>
              <a:ahLst/>
              <a:cxnLst/>
              <a:rect l="l" t="t" r="r" b="b"/>
              <a:pathLst>
                <a:path w="261620" h="294640">
                  <a:moveTo>
                    <a:pt x="210972" y="21270"/>
                  </a:moveTo>
                  <a:lnTo>
                    <a:pt x="192631" y="175870"/>
                  </a:lnTo>
                  <a:lnTo>
                    <a:pt x="188771" y="222196"/>
                  </a:lnTo>
                  <a:lnTo>
                    <a:pt x="187967" y="222098"/>
                  </a:lnTo>
                  <a:lnTo>
                    <a:pt x="170132" y="175250"/>
                  </a:lnTo>
                  <a:lnTo>
                    <a:pt x="95224" y="7536"/>
                  </a:lnTo>
                  <a:lnTo>
                    <a:pt x="31689" y="0"/>
                  </a:lnTo>
                  <a:lnTo>
                    <a:pt x="0" y="267103"/>
                  </a:lnTo>
                  <a:lnTo>
                    <a:pt x="50179" y="273059"/>
                  </a:lnTo>
                  <a:lnTo>
                    <a:pt x="68520" y="118459"/>
                  </a:lnTo>
                  <a:lnTo>
                    <a:pt x="72380" y="72133"/>
                  </a:lnTo>
                  <a:lnTo>
                    <a:pt x="72782" y="72185"/>
                  </a:lnTo>
                  <a:lnTo>
                    <a:pt x="90663" y="118625"/>
                  </a:lnTo>
                  <a:lnTo>
                    <a:pt x="165519" y="286741"/>
                  </a:lnTo>
                  <a:lnTo>
                    <a:pt x="229468" y="294329"/>
                  </a:lnTo>
                  <a:lnTo>
                    <a:pt x="261157" y="27226"/>
                  </a:lnTo>
                  <a:lnTo>
                    <a:pt x="210972" y="2127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5381290" y="9432932"/>
            <a:ext cx="246697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29" dirty="0">
                <a:latin typeface="Trebuchet MS"/>
                <a:cs typeface="Trebuchet MS"/>
              </a:rPr>
              <a:t>WIRKUNGS-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5396336" y="9574722"/>
            <a:ext cx="2415540" cy="777240"/>
            <a:chOff x="15396336" y="9574722"/>
            <a:chExt cx="2415540" cy="777240"/>
          </a:xfrm>
        </p:grpSpPr>
        <p:sp>
          <p:nvSpPr>
            <p:cNvPr id="58" name="object 58"/>
            <p:cNvSpPr/>
            <p:nvPr/>
          </p:nvSpPr>
          <p:spPr>
            <a:xfrm>
              <a:off x="15401733" y="9584198"/>
              <a:ext cx="385445" cy="269240"/>
            </a:xfrm>
            <a:custGeom>
              <a:avLst/>
              <a:gdLst/>
              <a:ahLst/>
              <a:cxnLst/>
              <a:rect l="l" t="t" r="r" b="b"/>
              <a:pathLst>
                <a:path w="385444" h="269240">
                  <a:moveTo>
                    <a:pt x="143049" y="268975"/>
                  </a:moveTo>
                  <a:lnTo>
                    <a:pt x="180132" y="122261"/>
                  </a:lnTo>
                  <a:lnTo>
                    <a:pt x="192763" y="58686"/>
                  </a:lnTo>
                  <a:lnTo>
                    <a:pt x="193585" y="58686"/>
                  </a:lnTo>
                  <a:lnTo>
                    <a:pt x="206216" y="122261"/>
                  </a:lnTo>
                  <a:lnTo>
                    <a:pt x="243707" y="268975"/>
                  </a:lnTo>
                  <a:lnTo>
                    <a:pt x="306874" y="268975"/>
                  </a:lnTo>
                  <a:lnTo>
                    <a:pt x="385131" y="0"/>
                  </a:lnTo>
                  <a:lnTo>
                    <a:pt x="327668" y="0"/>
                  </a:lnTo>
                  <a:lnTo>
                    <a:pt x="275087" y="222110"/>
                  </a:lnTo>
                  <a:lnTo>
                    <a:pt x="220478" y="0"/>
                  </a:lnTo>
                  <a:lnTo>
                    <a:pt x="166685" y="0"/>
                  </a:lnTo>
                  <a:lnTo>
                    <a:pt x="112887" y="222110"/>
                  </a:lnTo>
                  <a:lnTo>
                    <a:pt x="59904" y="0"/>
                  </a:lnTo>
                  <a:lnTo>
                    <a:pt x="0" y="0"/>
                  </a:lnTo>
                  <a:lnTo>
                    <a:pt x="78250" y="268975"/>
                  </a:lnTo>
                  <a:lnTo>
                    <a:pt x="143049" y="268975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830054" y="9584198"/>
              <a:ext cx="56515" cy="269240"/>
            </a:xfrm>
            <a:custGeom>
              <a:avLst/>
              <a:gdLst/>
              <a:ahLst/>
              <a:cxnLst/>
              <a:rect l="l" t="t" r="r" b="b"/>
              <a:pathLst>
                <a:path w="56515" h="269240">
                  <a:moveTo>
                    <a:pt x="0" y="268975"/>
                  </a:moveTo>
                  <a:lnTo>
                    <a:pt x="56239" y="268975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268975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956389" y="9584197"/>
              <a:ext cx="216535" cy="269240"/>
            </a:xfrm>
            <a:custGeom>
              <a:avLst/>
              <a:gdLst/>
              <a:ahLst/>
              <a:cxnLst/>
              <a:rect l="l" t="t" r="r" b="b"/>
              <a:pathLst>
                <a:path w="216534" h="269240">
                  <a:moveTo>
                    <a:pt x="0" y="0"/>
                  </a:moveTo>
                  <a:lnTo>
                    <a:pt x="0" y="268975"/>
                  </a:lnTo>
                  <a:lnTo>
                    <a:pt x="55424" y="268975"/>
                  </a:lnTo>
                  <a:lnTo>
                    <a:pt x="55424" y="165864"/>
                  </a:lnTo>
                  <a:lnTo>
                    <a:pt x="113300" y="165864"/>
                  </a:lnTo>
                  <a:lnTo>
                    <a:pt x="119004" y="162607"/>
                  </a:lnTo>
                  <a:lnTo>
                    <a:pt x="140424" y="161296"/>
                  </a:lnTo>
                  <a:lnTo>
                    <a:pt x="159449" y="157362"/>
                  </a:lnTo>
                  <a:lnTo>
                    <a:pt x="201730" y="129969"/>
                  </a:lnTo>
                  <a:lnTo>
                    <a:pt x="216406" y="81099"/>
                  </a:lnTo>
                  <a:lnTo>
                    <a:pt x="214774" y="63499"/>
                  </a:lnTo>
                  <a:lnTo>
                    <a:pt x="190322" y="22005"/>
                  </a:lnTo>
                  <a:lnTo>
                    <a:pt x="140189" y="1375"/>
                  </a:lnTo>
                  <a:lnTo>
                    <a:pt x="118591" y="0"/>
                  </a:lnTo>
                  <a:lnTo>
                    <a:pt x="0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006718" y="9623929"/>
              <a:ext cx="187065" cy="2343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56949" y="9579102"/>
              <a:ext cx="213557" cy="22170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233513" y="9584197"/>
              <a:ext cx="235585" cy="269240"/>
            </a:xfrm>
            <a:custGeom>
              <a:avLst/>
              <a:gdLst/>
              <a:ahLst/>
              <a:cxnLst/>
              <a:rect l="l" t="t" r="r" b="b"/>
              <a:pathLst>
                <a:path w="235584" h="269240">
                  <a:moveTo>
                    <a:pt x="0" y="268975"/>
                  </a:moveTo>
                  <a:lnTo>
                    <a:pt x="56239" y="268975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268975"/>
                  </a:lnTo>
                  <a:close/>
                </a:path>
                <a:path w="235584" h="269240">
                  <a:moveTo>
                    <a:pt x="81105" y="124300"/>
                  </a:moveTo>
                  <a:lnTo>
                    <a:pt x="170764" y="268975"/>
                  </a:lnTo>
                  <a:lnTo>
                    <a:pt x="235154" y="268975"/>
                  </a:lnTo>
                  <a:lnTo>
                    <a:pt x="124300" y="92921"/>
                  </a:lnTo>
                  <a:lnTo>
                    <a:pt x="81105" y="12430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504940" y="9584197"/>
              <a:ext cx="229870" cy="273050"/>
            </a:xfrm>
            <a:custGeom>
              <a:avLst/>
              <a:gdLst/>
              <a:ahLst/>
              <a:cxnLst/>
              <a:rect l="l" t="t" r="r" b="b"/>
              <a:pathLst>
                <a:path w="229869" h="273050">
                  <a:moveTo>
                    <a:pt x="173199" y="0"/>
                  </a:moveTo>
                  <a:lnTo>
                    <a:pt x="173199" y="160568"/>
                  </a:lnTo>
                  <a:lnTo>
                    <a:pt x="172308" y="176389"/>
                  </a:lnTo>
                  <a:lnTo>
                    <a:pt x="150833" y="217831"/>
                  </a:lnTo>
                  <a:lnTo>
                    <a:pt x="114920" y="226998"/>
                  </a:lnTo>
                  <a:lnTo>
                    <a:pt x="101000" y="225980"/>
                  </a:lnTo>
                  <a:lnTo>
                    <a:pt x="64374" y="201453"/>
                  </a:lnTo>
                  <a:lnTo>
                    <a:pt x="56239" y="160568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163015"/>
                  </a:lnTo>
                  <a:lnTo>
                    <a:pt x="1833" y="188806"/>
                  </a:lnTo>
                  <a:lnTo>
                    <a:pt x="16502" y="230071"/>
                  </a:lnTo>
                  <a:lnTo>
                    <a:pt x="45691" y="257578"/>
                  </a:lnTo>
                  <a:lnTo>
                    <a:pt x="88482" y="271334"/>
                  </a:lnTo>
                  <a:lnTo>
                    <a:pt x="114920" y="273053"/>
                  </a:lnTo>
                  <a:lnTo>
                    <a:pt x="141362" y="271334"/>
                  </a:lnTo>
                  <a:lnTo>
                    <a:pt x="184155" y="257578"/>
                  </a:lnTo>
                  <a:lnTo>
                    <a:pt x="213342" y="230071"/>
                  </a:lnTo>
                  <a:lnTo>
                    <a:pt x="228013" y="188806"/>
                  </a:lnTo>
                  <a:lnTo>
                    <a:pt x="229847" y="163015"/>
                  </a:lnTo>
                  <a:lnTo>
                    <a:pt x="229847" y="0"/>
                  </a:lnTo>
                  <a:lnTo>
                    <a:pt x="173199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799581" y="9584197"/>
              <a:ext cx="231140" cy="269240"/>
            </a:xfrm>
            <a:custGeom>
              <a:avLst/>
              <a:gdLst/>
              <a:ahLst/>
              <a:cxnLst/>
              <a:rect l="l" t="t" r="r" b="b"/>
              <a:pathLst>
                <a:path w="231140" h="269240">
                  <a:moveTo>
                    <a:pt x="180546" y="0"/>
                  </a:moveTo>
                  <a:lnTo>
                    <a:pt x="180546" y="155680"/>
                  </a:lnTo>
                  <a:lnTo>
                    <a:pt x="182171" y="202138"/>
                  </a:lnTo>
                  <a:lnTo>
                    <a:pt x="181361" y="202138"/>
                  </a:lnTo>
                  <a:lnTo>
                    <a:pt x="158133" y="157719"/>
                  </a:lnTo>
                  <a:lnTo>
                    <a:pt x="63988" y="0"/>
                  </a:lnTo>
                  <a:lnTo>
                    <a:pt x="0" y="0"/>
                  </a:lnTo>
                  <a:lnTo>
                    <a:pt x="0" y="268975"/>
                  </a:lnTo>
                  <a:lnTo>
                    <a:pt x="50535" y="268975"/>
                  </a:lnTo>
                  <a:lnTo>
                    <a:pt x="50535" y="113295"/>
                  </a:lnTo>
                  <a:lnTo>
                    <a:pt x="48910" y="66837"/>
                  </a:lnTo>
                  <a:lnTo>
                    <a:pt x="49312" y="66837"/>
                  </a:lnTo>
                  <a:lnTo>
                    <a:pt x="72541" y="110848"/>
                  </a:lnTo>
                  <a:lnTo>
                    <a:pt x="166685" y="268975"/>
                  </a:lnTo>
                  <a:lnTo>
                    <a:pt x="231082" y="268975"/>
                  </a:lnTo>
                  <a:lnTo>
                    <a:pt x="231082" y="0"/>
                  </a:lnTo>
                  <a:lnTo>
                    <a:pt x="180546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7311" y="9580120"/>
              <a:ext cx="246379" cy="277495"/>
            </a:xfrm>
            <a:custGeom>
              <a:avLst/>
              <a:gdLst/>
              <a:ahLst/>
              <a:cxnLst/>
              <a:rect l="l" t="t" r="r" b="b"/>
              <a:pathLst>
                <a:path w="246380" h="277495">
                  <a:moveTo>
                    <a:pt x="180741" y="262662"/>
                  </a:moveTo>
                  <a:lnTo>
                    <a:pt x="206991" y="233967"/>
                  </a:lnTo>
                  <a:lnTo>
                    <a:pt x="206624" y="273053"/>
                  </a:lnTo>
                  <a:lnTo>
                    <a:pt x="246154" y="273053"/>
                  </a:lnTo>
                  <a:lnTo>
                    <a:pt x="246154" y="131228"/>
                  </a:lnTo>
                  <a:lnTo>
                    <a:pt x="127149" y="131228"/>
                  </a:lnTo>
                  <a:lnTo>
                    <a:pt x="127149" y="172389"/>
                  </a:lnTo>
                  <a:lnTo>
                    <a:pt x="197652" y="172389"/>
                  </a:lnTo>
                  <a:lnTo>
                    <a:pt x="197652" y="178507"/>
                  </a:lnTo>
                  <a:lnTo>
                    <a:pt x="197652" y="187473"/>
                  </a:lnTo>
                  <a:lnTo>
                    <a:pt x="196026" y="195354"/>
                  </a:lnTo>
                  <a:lnTo>
                    <a:pt x="192769" y="202143"/>
                  </a:lnTo>
                  <a:lnTo>
                    <a:pt x="189501" y="208933"/>
                  </a:lnTo>
                  <a:lnTo>
                    <a:pt x="185020" y="214510"/>
                  </a:lnTo>
                  <a:lnTo>
                    <a:pt x="179317" y="218853"/>
                  </a:lnTo>
                  <a:lnTo>
                    <a:pt x="173613" y="223201"/>
                  </a:lnTo>
                  <a:lnTo>
                    <a:pt x="166887" y="226458"/>
                  </a:lnTo>
                  <a:lnTo>
                    <a:pt x="159144" y="228635"/>
                  </a:lnTo>
                  <a:lnTo>
                    <a:pt x="151401" y="230812"/>
                  </a:lnTo>
                  <a:lnTo>
                    <a:pt x="143049" y="231892"/>
                  </a:lnTo>
                  <a:lnTo>
                    <a:pt x="134082" y="231892"/>
                  </a:lnTo>
                  <a:lnTo>
                    <a:pt x="92306" y="221501"/>
                  </a:lnTo>
                  <a:lnTo>
                    <a:pt x="66837" y="190121"/>
                  </a:lnTo>
                  <a:lnTo>
                    <a:pt x="58278" y="138568"/>
                  </a:lnTo>
                  <a:lnTo>
                    <a:pt x="58838" y="124266"/>
                  </a:lnTo>
                  <a:lnTo>
                    <a:pt x="72205" y="78557"/>
                  </a:lnTo>
                  <a:lnTo>
                    <a:pt x="101653" y="52130"/>
                  </a:lnTo>
                  <a:lnTo>
                    <a:pt x="132451" y="46055"/>
                  </a:lnTo>
                  <a:lnTo>
                    <a:pt x="143415" y="46705"/>
                  </a:lnTo>
                  <a:lnTo>
                    <a:pt x="178233" y="62342"/>
                  </a:lnTo>
                  <a:lnTo>
                    <a:pt x="193171" y="88435"/>
                  </a:lnTo>
                  <a:lnTo>
                    <a:pt x="245338" y="66021"/>
                  </a:lnTo>
                  <a:lnTo>
                    <a:pt x="215307" y="25259"/>
                  </a:lnTo>
                  <a:lnTo>
                    <a:pt x="171472" y="4026"/>
                  </a:lnTo>
                  <a:lnTo>
                    <a:pt x="132037" y="0"/>
                  </a:lnTo>
                  <a:lnTo>
                    <a:pt x="112706" y="1044"/>
                  </a:lnTo>
                  <a:lnTo>
                    <a:pt x="62357" y="16709"/>
                  </a:lnTo>
                  <a:lnTo>
                    <a:pt x="25290" y="49912"/>
                  </a:lnTo>
                  <a:lnTo>
                    <a:pt x="4073" y="98779"/>
                  </a:lnTo>
                  <a:lnTo>
                    <a:pt x="0" y="138971"/>
                  </a:lnTo>
                  <a:lnTo>
                    <a:pt x="967" y="159987"/>
                  </a:lnTo>
                  <a:lnTo>
                    <a:pt x="15480" y="213551"/>
                  </a:lnTo>
                  <a:lnTo>
                    <a:pt x="45706" y="251762"/>
                  </a:lnTo>
                  <a:lnTo>
                    <a:pt x="89094" y="273056"/>
                  </a:lnTo>
                  <a:lnTo>
                    <a:pt x="123892" y="277132"/>
                  </a:lnTo>
                  <a:lnTo>
                    <a:pt x="140282" y="276227"/>
                  </a:lnTo>
                  <a:lnTo>
                    <a:pt x="155220" y="273514"/>
                  </a:lnTo>
                  <a:lnTo>
                    <a:pt x="168707" y="268992"/>
                  </a:lnTo>
                  <a:lnTo>
                    <a:pt x="180741" y="262662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0959" y="9580123"/>
              <a:ext cx="234950" cy="277495"/>
            </a:xfrm>
            <a:custGeom>
              <a:avLst/>
              <a:gdLst/>
              <a:ahLst/>
              <a:cxnLst/>
              <a:rect l="l" t="t" r="r" b="b"/>
              <a:pathLst>
                <a:path w="234950" h="277495">
                  <a:moveTo>
                    <a:pt x="63373" y="11206"/>
                  </a:moveTo>
                  <a:lnTo>
                    <a:pt x="25675" y="41569"/>
                  </a:lnTo>
                  <a:lnTo>
                    <a:pt x="12631" y="84764"/>
                  </a:lnTo>
                  <a:lnTo>
                    <a:pt x="13178" y="94409"/>
                  </a:lnTo>
                  <a:lnTo>
                    <a:pt x="32190" y="132348"/>
                  </a:lnTo>
                  <a:lnTo>
                    <a:pt x="65662" y="151146"/>
                  </a:lnTo>
                  <a:lnTo>
                    <a:pt x="142233" y="169942"/>
                  </a:lnTo>
                  <a:lnTo>
                    <a:pt x="151056" y="172196"/>
                  </a:lnTo>
                  <a:lnTo>
                    <a:pt x="175652" y="192631"/>
                  </a:lnTo>
                  <a:lnTo>
                    <a:pt x="175652" y="199691"/>
                  </a:lnTo>
                  <a:lnTo>
                    <a:pt x="175652" y="206486"/>
                  </a:lnTo>
                  <a:lnTo>
                    <a:pt x="139327" y="230920"/>
                  </a:lnTo>
                  <a:lnTo>
                    <a:pt x="123892" y="231886"/>
                  </a:lnTo>
                  <a:lnTo>
                    <a:pt x="114227" y="231517"/>
                  </a:lnTo>
                  <a:lnTo>
                    <a:pt x="69838" y="219004"/>
                  </a:lnTo>
                  <a:lnTo>
                    <a:pt x="36754" y="192995"/>
                  </a:lnTo>
                  <a:lnTo>
                    <a:pt x="31787" y="186652"/>
                  </a:lnTo>
                  <a:lnTo>
                    <a:pt x="0" y="224557"/>
                  </a:lnTo>
                  <a:lnTo>
                    <a:pt x="30563" y="251858"/>
                  </a:lnTo>
                  <a:lnTo>
                    <a:pt x="72340" y="270405"/>
                  </a:lnTo>
                  <a:lnTo>
                    <a:pt x="110124" y="276706"/>
                  </a:lnTo>
                  <a:lnTo>
                    <a:pt x="123892" y="277126"/>
                  </a:lnTo>
                  <a:lnTo>
                    <a:pt x="139527" y="276501"/>
                  </a:lnTo>
                  <a:lnTo>
                    <a:pt x="180948" y="267143"/>
                  </a:lnTo>
                  <a:lnTo>
                    <a:pt x="219663" y="238204"/>
                  </a:lnTo>
                  <a:lnTo>
                    <a:pt x="233517" y="192763"/>
                  </a:lnTo>
                  <a:lnTo>
                    <a:pt x="232435" y="179355"/>
                  </a:lnTo>
                  <a:lnTo>
                    <a:pt x="206123" y="138600"/>
                  </a:lnTo>
                  <a:lnTo>
                    <a:pt x="158943" y="120222"/>
                  </a:lnTo>
                  <a:lnTo>
                    <a:pt x="108809" y="108809"/>
                  </a:lnTo>
                  <a:lnTo>
                    <a:pt x="99182" y="106200"/>
                  </a:lnTo>
                  <a:lnTo>
                    <a:pt x="70910" y="85172"/>
                  </a:lnTo>
                  <a:lnTo>
                    <a:pt x="70910" y="77837"/>
                  </a:lnTo>
                  <a:lnTo>
                    <a:pt x="70910" y="71869"/>
                  </a:lnTo>
                  <a:lnTo>
                    <a:pt x="72604" y="66429"/>
                  </a:lnTo>
                  <a:lnTo>
                    <a:pt x="76004" y="61535"/>
                  </a:lnTo>
                  <a:lnTo>
                    <a:pt x="79399" y="56647"/>
                  </a:lnTo>
                  <a:lnTo>
                    <a:pt x="120630" y="45234"/>
                  </a:lnTo>
                  <a:lnTo>
                    <a:pt x="133273" y="45858"/>
                  </a:lnTo>
                  <a:lnTo>
                    <a:pt x="176170" y="60916"/>
                  </a:lnTo>
                  <a:lnTo>
                    <a:pt x="202953" y="86395"/>
                  </a:lnTo>
                  <a:lnTo>
                    <a:pt x="234339" y="50122"/>
                  </a:lnTo>
                  <a:lnTo>
                    <a:pt x="200406" y="19714"/>
                  </a:lnTo>
                  <a:lnTo>
                    <a:pt x="157102" y="3159"/>
                  </a:lnTo>
                  <a:lnTo>
                    <a:pt x="122669" y="0"/>
                  </a:lnTo>
                  <a:lnTo>
                    <a:pt x="105971" y="700"/>
                  </a:lnTo>
                  <a:lnTo>
                    <a:pt x="90523" y="2800"/>
                  </a:lnTo>
                  <a:lnTo>
                    <a:pt x="76323" y="6302"/>
                  </a:lnTo>
                  <a:lnTo>
                    <a:pt x="63373" y="11206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657051" y="9693421"/>
              <a:ext cx="144145" cy="48260"/>
            </a:xfrm>
            <a:custGeom>
              <a:avLst/>
              <a:gdLst/>
              <a:ahLst/>
              <a:cxnLst/>
              <a:rect l="l" t="t" r="r" b="b"/>
              <a:pathLst>
                <a:path w="144144" h="48259">
                  <a:moveTo>
                    <a:pt x="0" y="48089"/>
                  </a:moveTo>
                  <a:lnTo>
                    <a:pt x="143859" y="48089"/>
                  </a:lnTo>
                  <a:lnTo>
                    <a:pt x="143859" y="0"/>
                  </a:lnTo>
                  <a:lnTo>
                    <a:pt x="0" y="0"/>
                  </a:lnTo>
                  <a:lnTo>
                    <a:pt x="0" y="48089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429039" y="10073248"/>
              <a:ext cx="207645" cy="269240"/>
            </a:xfrm>
            <a:custGeom>
              <a:avLst/>
              <a:gdLst/>
              <a:ahLst/>
              <a:cxnLst/>
              <a:rect l="l" t="t" r="r" b="b"/>
              <a:pathLst>
                <a:path w="207644" h="269240">
                  <a:moveTo>
                    <a:pt x="207439" y="268975"/>
                  </a:moveTo>
                  <a:lnTo>
                    <a:pt x="207439" y="223741"/>
                  </a:lnTo>
                  <a:lnTo>
                    <a:pt x="56239" y="223741"/>
                  </a:lnTo>
                  <a:lnTo>
                    <a:pt x="56239" y="155272"/>
                  </a:lnTo>
                  <a:lnTo>
                    <a:pt x="170758" y="155272"/>
                  </a:lnTo>
                  <a:lnTo>
                    <a:pt x="170758" y="112071"/>
                  </a:lnTo>
                  <a:lnTo>
                    <a:pt x="56239" y="112071"/>
                  </a:lnTo>
                  <a:lnTo>
                    <a:pt x="56239" y="45234"/>
                  </a:lnTo>
                  <a:lnTo>
                    <a:pt x="201736" y="45234"/>
                  </a:lnTo>
                  <a:lnTo>
                    <a:pt x="201736" y="0"/>
                  </a:lnTo>
                  <a:lnTo>
                    <a:pt x="0" y="0"/>
                  </a:lnTo>
                  <a:lnTo>
                    <a:pt x="0" y="268975"/>
                  </a:lnTo>
                  <a:lnTo>
                    <a:pt x="207439" y="268975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687009" y="10073247"/>
              <a:ext cx="216535" cy="269240"/>
            </a:xfrm>
            <a:custGeom>
              <a:avLst/>
              <a:gdLst/>
              <a:ahLst/>
              <a:cxnLst/>
              <a:rect l="l" t="t" r="r" b="b"/>
              <a:pathLst>
                <a:path w="216534" h="269240">
                  <a:moveTo>
                    <a:pt x="0" y="0"/>
                  </a:moveTo>
                  <a:lnTo>
                    <a:pt x="0" y="268975"/>
                  </a:lnTo>
                  <a:lnTo>
                    <a:pt x="55424" y="268975"/>
                  </a:lnTo>
                  <a:lnTo>
                    <a:pt x="55424" y="165864"/>
                  </a:lnTo>
                  <a:lnTo>
                    <a:pt x="113300" y="165864"/>
                  </a:lnTo>
                  <a:lnTo>
                    <a:pt x="119004" y="162607"/>
                  </a:lnTo>
                  <a:lnTo>
                    <a:pt x="140424" y="161296"/>
                  </a:lnTo>
                  <a:lnTo>
                    <a:pt x="159449" y="157362"/>
                  </a:lnTo>
                  <a:lnTo>
                    <a:pt x="201730" y="129969"/>
                  </a:lnTo>
                  <a:lnTo>
                    <a:pt x="216406" y="81099"/>
                  </a:lnTo>
                  <a:lnTo>
                    <a:pt x="214774" y="63499"/>
                  </a:lnTo>
                  <a:lnTo>
                    <a:pt x="190322" y="22005"/>
                  </a:lnTo>
                  <a:lnTo>
                    <a:pt x="140189" y="1375"/>
                  </a:lnTo>
                  <a:lnTo>
                    <a:pt x="118591" y="0"/>
                  </a:lnTo>
                  <a:lnTo>
                    <a:pt x="0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37338" y="10112979"/>
              <a:ext cx="187065" cy="23433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964134" y="10073247"/>
              <a:ext cx="201930" cy="269240"/>
            </a:xfrm>
            <a:custGeom>
              <a:avLst/>
              <a:gdLst/>
              <a:ahLst/>
              <a:cxnLst/>
              <a:rect l="l" t="t" r="r" b="b"/>
              <a:pathLst>
                <a:path w="201930" h="269240">
                  <a:moveTo>
                    <a:pt x="201328" y="0"/>
                  </a:moveTo>
                  <a:lnTo>
                    <a:pt x="0" y="0"/>
                  </a:lnTo>
                  <a:lnTo>
                    <a:pt x="0" y="268975"/>
                  </a:lnTo>
                  <a:lnTo>
                    <a:pt x="56239" y="268975"/>
                  </a:lnTo>
                  <a:lnTo>
                    <a:pt x="56239" y="158937"/>
                  </a:lnTo>
                  <a:lnTo>
                    <a:pt x="170764" y="158937"/>
                  </a:lnTo>
                  <a:lnTo>
                    <a:pt x="170764" y="113295"/>
                  </a:lnTo>
                  <a:lnTo>
                    <a:pt x="56239" y="113295"/>
                  </a:lnTo>
                  <a:lnTo>
                    <a:pt x="56239" y="45234"/>
                  </a:lnTo>
                  <a:lnTo>
                    <a:pt x="201328" y="45234"/>
                  </a:lnTo>
                  <a:lnTo>
                    <a:pt x="201328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156499" y="10073248"/>
              <a:ext cx="264160" cy="269240"/>
            </a:xfrm>
            <a:custGeom>
              <a:avLst/>
              <a:gdLst/>
              <a:ahLst/>
              <a:cxnLst/>
              <a:rect l="l" t="t" r="r" b="b"/>
              <a:pathLst>
                <a:path w="264159" h="269240">
                  <a:moveTo>
                    <a:pt x="57463" y="268975"/>
                  </a:moveTo>
                  <a:lnTo>
                    <a:pt x="119406" y="85172"/>
                  </a:lnTo>
                  <a:lnTo>
                    <a:pt x="130820" y="45234"/>
                  </a:lnTo>
                  <a:lnTo>
                    <a:pt x="131635" y="45234"/>
                  </a:lnTo>
                  <a:lnTo>
                    <a:pt x="143859" y="85988"/>
                  </a:lnTo>
                  <a:lnTo>
                    <a:pt x="205400" y="268975"/>
                  </a:lnTo>
                  <a:lnTo>
                    <a:pt x="263679" y="268975"/>
                  </a:lnTo>
                  <a:lnTo>
                    <a:pt x="165462" y="0"/>
                  </a:lnTo>
                  <a:lnTo>
                    <a:pt x="98217" y="0"/>
                  </a:lnTo>
                  <a:lnTo>
                    <a:pt x="0" y="268975"/>
                  </a:lnTo>
                  <a:lnTo>
                    <a:pt x="57463" y="268975"/>
                  </a:lnTo>
                  <a:close/>
                </a:path>
                <a:path w="264159" h="269240">
                  <a:moveTo>
                    <a:pt x="205400" y="161792"/>
                  </a:moveTo>
                  <a:lnTo>
                    <a:pt x="57871" y="161792"/>
                  </a:lnTo>
                  <a:lnTo>
                    <a:pt x="57871" y="203361"/>
                  </a:lnTo>
                  <a:lnTo>
                    <a:pt x="205400" y="203361"/>
                  </a:lnTo>
                  <a:lnTo>
                    <a:pt x="205400" y="161792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433632" y="10069173"/>
              <a:ext cx="234950" cy="277495"/>
            </a:xfrm>
            <a:custGeom>
              <a:avLst/>
              <a:gdLst/>
              <a:ahLst/>
              <a:cxnLst/>
              <a:rect l="l" t="t" r="r" b="b"/>
              <a:pathLst>
                <a:path w="234950" h="277495">
                  <a:moveTo>
                    <a:pt x="63373" y="11206"/>
                  </a:moveTo>
                  <a:lnTo>
                    <a:pt x="25675" y="41569"/>
                  </a:lnTo>
                  <a:lnTo>
                    <a:pt x="12631" y="84764"/>
                  </a:lnTo>
                  <a:lnTo>
                    <a:pt x="13178" y="94409"/>
                  </a:lnTo>
                  <a:lnTo>
                    <a:pt x="32190" y="132348"/>
                  </a:lnTo>
                  <a:lnTo>
                    <a:pt x="65662" y="151146"/>
                  </a:lnTo>
                  <a:lnTo>
                    <a:pt x="142233" y="169942"/>
                  </a:lnTo>
                  <a:lnTo>
                    <a:pt x="151056" y="172196"/>
                  </a:lnTo>
                  <a:lnTo>
                    <a:pt x="175652" y="192631"/>
                  </a:lnTo>
                  <a:lnTo>
                    <a:pt x="175652" y="199691"/>
                  </a:lnTo>
                  <a:lnTo>
                    <a:pt x="175652" y="206486"/>
                  </a:lnTo>
                  <a:lnTo>
                    <a:pt x="139327" y="230920"/>
                  </a:lnTo>
                  <a:lnTo>
                    <a:pt x="123892" y="231886"/>
                  </a:lnTo>
                  <a:lnTo>
                    <a:pt x="114227" y="231517"/>
                  </a:lnTo>
                  <a:lnTo>
                    <a:pt x="69838" y="219004"/>
                  </a:lnTo>
                  <a:lnTo>
                    <a:pt x="36754" y="192995"/>
                  </a:lnTo>
                  <a:lnTo>
                    <a:pt x="31787" y="186652"/>
                  </a:lnTo>
                  <a:lnTo>
                    <a:pt x="0" y="224557"/>
                  </a:lnTo>
                  <a:lnTo>
                    <a:pt x="30563" y="251858"/>
                  </a:lnTo>
                  <a:lnTo>
                    <a:pt x="72340" y="270405"/>
                  </a:lnTo>
                  <a:lnTo>
                    <a:pt x="110124" y="276706"/>
                  </a:lnTo>
                  <a:lnTo>
                    <a:pt x="123892" y="277126"/>
                  </a:lnTo>
                  <a:lnTo>
                    <a:pt x="139527" y="276501"/>
                  </a:lnTo>
                  <a:lnTo>
                    <a:pt x="180948" y="267143"/>
                  </a:lnTo>
                  <a:lnTo>
                    <a:pt x="219663" y="238204"/>
                  </a:lnTo>
                  <a:lnTo>
                    <a:pt x="233517" y="192763"/>
                  </a:lnTo>
                  <a:lnTo>
                    <a:pt x="232435" y="179355"/>
                  </a:lnTo>
                  <a:lnTo>
                    <a:pt x="206123" y="138600"/>
                  </a:lnTo>
                  <a:lnTo>
                    <a:pt x="158943" y="120222"/>
                  </a:lnTo>
                  <a:lnTo>
                    <a:pt x="108809" y="108809"/>
                  </a:lnTo>
                  <a:lnTo>
                    <a:pt x="99182" y="106200"/>
                  </a:lnTo>
                  <a:lnTo>
                    <a:pt x="70910" y="85172"/>
                  </a:lnTo>
                  <a:lnTo>
                    <a:pt x="70910" y="77837"/>
                  </a:lnTo>
                  <a:lnTo>
                    <a:pt x="70910" y="71869"/>
                  </a:lnTo>
                  <a:lnTo>
                    <a:pt x="72604" y="66429"/>
                  </a:lnTo>
                  <a:lnTo>
                    <a:pt x="76004" y="61535"/>
                  </a:lnTo>
                  <a:lnTo>
                    <a:pt x="79399" y="56647"/>
                  </a:lnTo>
                  <a:lnTo>
                    <a:pt x="120630" y="45234"/>
                  </a:lnTo>
                  <a:lnTo>
                    <a:pt x="133273" y="45858"/>
                  </a:lnTo>
                  <a:lnTo>
                    <a:pt x="176170" y="60916"/>
                  </a:lnTo>
                  <a:lnTo>
                    <a:pt x="202953" y="86395"/>
                  </a:lnTo>
                  <a:lnTo>
                    <a:pt x="234339" y="50122"/>
                  </a:lnTo>
                  <a:lnTo>
                    <a:pt x="200406" y="19714"/>
                  </a:lnTo>
                  <a:lnTo>
                    <a:pt x="157102" y="3159"/>
                  </a:lnTo>
                  <a:lnTo>
                    <a:pt x="122669" y="0"/>
                  </a:lnTo>
                  <a:lnTo>
                    <a:pt x="105971" y="700"/>
                  </a:lnTo>
                  <a:lnTo>
                    <a:pt x="90523" y="2800"/>
                  </a:lnTo>
                  <a:lnTo>
                    <a:pt x="76323" y="6302"/>
                  </a:lnTo>
                  <a:lnTo>
                    <a:pt x="63373" y="11206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696091" y="10069173"/>
              <a:ext cx="234950" cy="277495"/>
            </a:xfrm>
            <a:custGeom>
              <a:avLst/>
              <a:gdLst/>
              <a:ahLst/>
              <a:cxnLst/>
              <a:rect l="l" t="t" r="r" b="b"/>
              <a:pathLst>
                <a:path w="234950" h="277495">
                  <a:moveTo>
                    <a:pt x="63373" y="11206"/>
                  </a:moveTo>
                  <a:lnTo>
                    <a:pt x="25675" y="41569"/>
                  </a:lnTo>
                  <a:lnTo>
                    <a:pt x="12631" y="84764"/>
                  </a:lnTo>
                  <a:lnTo>
                    <a:pt x="13178" y="94409"/>
                  </a:lnTo>
                  <a:lnTo>
                    <a:pt x="32190" y="132348"/>
                  </a:lnTo>
                  <a:lnTo>
                    <a:pt x="65662" y="151146"/>
                  </a:lnTo>
                  <a:lnTo>
                    <a:pt x="142233" y="169942"/>
                  </a:lnTo>
                  <a:lnTo>
                    <a:pt x="151056" y="172196"/>
                  </a:lnTo>
                  <a:lnTo>
                    <a:pt x="175652" y="192631"/>
                  </a:lnTo>
                  <a:lnTo>
                    <a:pt x="175652" y="199691"/>
                  </a:lnTo>
                  <a:lnTo>
                    <a:pt x="175652" y="206486"/>
                  </a:lnTo>
                  <a:lnTo>
                    <a:pt x="139327" y="230920"/>
                  </a:lnTo>
                  <a:lnTo>
                    <a:pt x="123892" y="231886"/>
                  </a:lnTo>
                  <a:lnTo>
                    <a:pt x="114227" y="231517"/>
                  </a:lnTo>
                  <a:lnTo>
                    <a:pt x="69838" y="219004"/>
                  </a:lnTo>
                  <a:lnTo>
                    <a:pt x="36754" y="192995"/>
                  </a:lnTo>
                  <a:lnTo>
                    <a:pt x="31787" y="186652"/>
                  </a:lnTo>
                  <a:lnTo>
                    <a:pt x="0" y="224557"/>
                  </a:lnTo>
                  <a:lnTo>
                    <a:pt x="30563" y="251858"/>
                  </a:lnTo>
                  <a:lnTo>
                    <a:pt x="72340" y="270405"/>
                  </a:lnTo>
                  <a:lnTo>
                    <a:pt x="110124" y="276706"/>
                  </a:lnTo>
                  <a:lnTo>
                    <a:pt x="123892" y="277126"/>
                  </a:lnTo>
                  <a:lnTo>
                    <a:pt x="139527" y="276501"/>
                  </a:lnTo>
                  <a:lnTo>
                    <a:pt x="180948" y="267143"/>
                  </a:lnTo>
                  <a:lnTo>
                    <a:pt x="219663" y="238204"/>
                  </a:lnTo>
                  <a:lnTo>
                    <a:pt x="233517" y="192763"/>
                  </a:lnTo>
                  <a:lnTo>
                    <a:pt x="232435" y="179355"/>
                  </a:lnTo>
                  <a:lnTo>
                    <a:pt x="206123" y="138600"/>
                  </a:lnTo>
                  <a:lnTo>
                    <a:pt x="158943" y="120222"/>
                  </a:lnTo>
                  <a:lnTo>
                    <a:pt x="108809" y="108809"/>
                  </a:lnTo>
                  <a:lnTo>
                    <a:pt x="99182" y="106200"/>
                  </a:lnTo>
                  <a:lnTo>
                    <a:pt x="70910" y="85172"/>
                  </a:lnTo>
                  <a:lnTo>
                    <a:pt x="70910" y="77837"/>
                  </a:lnTo>
                  <a:lnTo>
                    <a:pt x="70910" y="71869"/>
                  </a:lnTo>
                  <a:lnTo>
                    <a:pt x="72604" y="66429"/>
                  </a:lnTo>
                  <a:lnTo>
                    <a:pt x="76004" y="61535"/>
                  </a:lnTo>
                  <a:lnTo>
                    <a:pt x="79399" y="56647"/>
                  </a:lnTo>
                  <a:lnTo>
                    <a:pt x="120630" y="45234"/>
                  </a:lnTo>
                  <a:lnTo>
                    <a:pt x="133273" y="45858"/>
                  </a:lnTo>
                  <a:lnTo>
                    <a:pt x="176170" y="60916"/>
                  </a:lnTo>
                  <a:lnTo>
                    <a:pt x="202953" y="86395"/>
                  </a:lnTo>
                  <a:lnTo>
                    <a:pt x="234339" y="50122"/>
                  </a:lnTo>
                  <a:lnTo>
                    <a:pt x="200406" y="19714"/>
                  </a:lnTo>
                  <a:lnTo>
                    <a:pt x="157102" y="3159"/>
                  </a:lnTo>
                  <a:lnTo>
                    <a:pt x="122669" y="0"/>
                  </a:lnTo>
                  <a:lnTo>
                    <a:pt x="105971" y="700"/>
                  </a:lnTo>
                  <a:lnTo>
                    <a:pt x="90523" y="2800"/>
                  </a:lnTo>
                  <a:lnTo>
                    <a:pt x="76323" y="6302"/>
                  </a:lnTo>
                  <a:lnTo>
                    <a:pt x="63373" y="11206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977701" y="10073247"/>
              <a:ext cx="229870" cy="273050"/>
            </a:xfrm>
            <a:custGeom>
              <a:avLst/>
              <a:gdLst/>
              <a:ahLst/>
              <a:cxnLst/>
              <a:rect l="l" t="t" r="r" b="b"/>
              <a:pathLst>
                <a:path w="229869" h="273050">
                  <a:moveTo>
                    <a:pt x="173199" y="0"/>
                  </a:moveTo>
                  <a:lnTo>
                    <a:pt x="173199" y="160568"/>
                  </a:lnTo>
                  <a:lnTo>
                    <a:pt x="172308" y="176389"/>
                  </a:lnTo>
                  <a:lnTo>
                    <a:pt x="150833" y="217831"/>
                  </a:lnTo>
                  <a:lnTo>
                    <a:pt x="114920" y="226998"/>
                  </a:lnTo>
                  <a:lnTo>
                    <a:pt x="101000" y="225980"/>
                  </a:lnTo>
                  <a:lnTo>
                    <a:pt x="64374" y="201453"/>
                  </a:lnTo>
                  <a:lnTo>
                    <a:pt x="56239" y="160568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163015"/>
                  </a:lnTo>
                  <a:lnTo>
                    <a:pt x="1833" y="188806"/>
                  </a:lnTo>
                  <a:lnTo>
                    <a:pt x="16502" y="230071"/>
                  </a:lnTo>
                  <a:lnTo>
                    <a:pt x="45691" y="257578"/>
                  </a:lnTo>
                  <a:lnTo>
                    <a:pt x="88482" y="271334"/>
                  </a:lnTo>
                  <a:lnTo>
                    <a:pt x="114920" y="273053"/>
                  </a:lnTo>
                  <a:lnTo>
                    <a:pt x="141362" y="271334"/>
                  </a:lnTo>
                  <a:lnTo>
                    <a:pt x="184155" y="257578"/>
                  </a:lnTo>
                  <a:lnTo>
                    <a:pt x="213342" y="230071"/>
                  </a:lnTo>
                  <a:lnTo>
                    <a:pt x="228013" y="188806"/>
                  </a:lnTo>
                  <a:lnTo>
                    <a:pt x="229847" y="163015"/>
                  </a:lnTo>
                  <a:lnTo>
                    <a:pt x="229847" y="0"/>
                  </a:lnTo>
                  <a:lnTo>
                    <a:pt x="173199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272342" y="10073247"/>
              <a:ext cx="231140" cy="269240"/>
            </a:xfrm>
            <a:custGeom>
              <a:avLst/>
              <a:gdLst/>
              <a:ahLst/>
              <a:cxnLst/>
              <a:rect l="l" t="t" r="r" b="b"/>
              <a:pathLst>
                <a:path w="231140" h="269240">
                  <a:moveTo>
                    <a:pt x="180546" y="0"/>
                  </a:moveTo>
                  <a:lnTo>
                    <a:pt x="180546" y="155680"/>
                  </a:lnTo>
                  <a:lnTo>
                    <a:pt x="182171" y="202138"/>
                  </a:lnTo>
                  <a:lnTo>
                    <a:pt x="181361" y="202138"/>
                  </a:lnTo>
                  <a:lnTo>
                    <a:pt x="158133" y="157719"/>
                  </a:lnTo>
                  <a:lnTo>
                    <a:pt x="63988" y="0"/>
                  </a:lnTo>
                  <a:lnTo>
                    <a:pt x="0" y="0"/>
                  </a:lnTo>
                  <a:lnTo>
                    <a:pt x="0" y="268975"/>
                  </a:lnTo>
                  <a:lnTo>
                    <a:pt x="50535" y="268975"/>
                  </a:lnTo>
                  <a:lnTo>
                    <a:pt x="50535" y="113295"/>
                  </a:lnTo>
                  <a:lnTo>
                    <a:pt x="48910" y="66837"/>
                  </a:lnTo>
                  <a:lnTo>
                    <a:pt x="49312" y="66837"/>
                  </a:lnTo>
                  <a:lnTo>
                    <a:pt x="72541" y="110848"/>
                  </a:lnTo>
                  <a:lnTo>
                    <a:pt x="166685" y="268975"/>
                  </a:lnTo>
                  <a:lnTo>
                    <a:pt x="231082" y="268975"/>
                  </a:lnTo>
                  <a:lnTo>
                    <a:pt x="231082" y="0"/>
                  </a:lnTo>
                  <a:lnTo>
                    <a:pt x="180546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560071" y="10069170"/>
              <a:ext cx="246379" cy="277495"/>
            </a:xfrm>
            <a:custGeom>
              <a:avLst/>
              <a:gdLst/>
              <a:ahLst/>
              <a:cxnLst/>
              <a:rect l="l" t="t" r="r" b="b"/>
              <a:pathLst>
                <a:path w="246380" h="277495">
                  <a:moveTo>
                    <a:pt x="180741" y="262662"/>
                  </a:moveTo>
                  <a:lnTo>
                    <a:pt x="206991" y="233967"/>
                  </a:lnTo>
                  <a:lnTo>
                    <a:pt x="206624" y="273053"/>
                  </a:lnTo>
                  <a:lnTo>
                    <a:pt x="246154" y="273053"/>
                  </a:lnTo>
                  <a:lnTo>
                    <a:pt x="246154" y="131228"/>
                  </a:lnTo>
                  <a:lnTo>
                    <a:pt x="127149" y="131228"/>
                  </a:lnTo>
                  <a:lnTo>
                    <a:pt x="127149" y="172389"/>
                  </a:lnTo>
                  <a:lnTo>
                    <a:pt x="197652" y="172389"/>
                  </a:lnTo>
                  <a:lnTo>
                    <a:pt x="197652" y="178507"/>
                  </a:lnTo>
                  <a:lnTo>
                    <a:pt x="197652" y="187473"/>
                  </a:lnTo>
                  <a:lnTo>
                    <a:pt x="196026" y="195354"/>
                  </a:lnTo>
                  <a:lnTo>
                    <a:pt x="192769" y="202143"/>
                  </a:lnTo>
                  <a:lnTo>
                    <a:pt x="189501" y="208933"/>
                  </a:lnTo>
                  <a:lnTo>
                    <a:pt x="185020" y="214510"/>
                  </a:lnTo>
                  <a:lnTo>
                    <a:pt x="179317" y="218853"/>
                  </a:lnTo>
                  <a:lnTo>
                    <a:pt x="173613" y="223201"/>
                  </a:lnTo>
                  <a:lnTo>
                    <a:pt x="166887" y="226458"/>
                  </a:lnTo>
                  <a:lnTo>
                    <a:pt x="159144" y="228635"/>
                  </a:lnTo>
                  <a:lnTo>
                    <a:pt x="151401" y="230812"/>
                  </a:lnTo>
                  <a:lnTo>
                    <a:pt x="143049" y="231892"/>
                  </a:lnTo>
                  <a:lnTo>
                    <a:pt x="134082" y="231892"/>
                  </a:lnTo>
                  <a:lnTo>
                    <a:pt x="92306" y="221501"/>
                  </a:lnTo>
                  <a:lnTo>
                    <a:pt x="66837" y="190121"/>
                  </a:lnTo>
                  <a:lnTo>
                    <a:pt x="58278" y="138568"/>
                  </a:lnTo>
                  <a:lnTo>
                    <a:pt x="58838" y="124266"/>
                  </a:lnTo>
                  <a:lnTo>
                    <a:pt x="72205" y="78557"/>
                  </a:lnTo>
                  <a:lnTo>
                    <a:pt x="101653" y="52130"/>
                  </a:lnTo>
                  <a:lnTo>
                    <a:pt x="132451" y="46055"/>
                  </a:lnTo>
                  <a:lnTo>
                    <a:pt x="143415" y="46705"/>
                  </a:lnTo>
                  <a:lnTo>
                    <a:pt x="178233" y="62342"/>
                  </a:lnTo>
                  <a:lnTo>
                    <a:pt x="193171" y="88435"/>
                  </a:lnTo>
                  <a:lnTo>
                    <a:pt x="245338" y="66021"/>
                  </a:lnTo>
                  <a:lnTo>
                    <a:pt x="215307" y="25259"/>
                  </a:lnTo>
                  <a:lnTo>
                    <a:pt x="171472" y="4026"/>
                  </a:lnTo>
                  <a:lnTo>
                    <a:pt x="132037" y="0"/>
                  </a:lnTo>
                  <a:lnTo>
                    <a:pt x="112706" y="1044"/>
                  </a:lnTo>
                  <a:lnTo>
                    <a:pt x="62357" y="16709"/>
                  </a:lnTo>
                  <a:lnTo>
                    <a:pt x="25290" y="49912"/>
                  </a:lnTo>
                  <a:lnTo>
                    <a:pt x="4073" y="98779"/>
                  </a:lnTo>
                  <a:lnTo>
                    <a:pt x="0" y="138971"/>
                  </a:lnTo>
                  <a:lnTo>
                    <a:pt x="967" y="159987"/>
                  </a:lnTo>
                  <a:lnTo>
                    <a:pt x="15480" y="213551"/>
                  </a:lnTo>
                  <a:lnTo>
                    <a:pt x="45706" y="251762"/>
                  </a:lnTo>
                  <a:lnTo>
                    <a:pt x="89094" y="273056"/>
                  </a:lnTo>
                  <a:lnTo>
                    <a:pt x="123892" y="277132"/>
                  </a:lnTo>
                  <a:lnTo>
                    <a:pt x="140282" y="276227"/>
                  </a:lnTo>
                  <a:lnTo>
                    <a:pt x="155220" y="273514"/>
                  </a:lnTo>
                  <a:lnTo>
                    <a:pt x="168707" y="268992"/>
                  </a:lnTo>
                  <a:lnTo>
                    <a:pt x="180741" y="262662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9126043" y="7313386"/>
            <a:ext cx="301434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65" dirty="0">
                <a:latin typeface="Trebuchet MS"/>
                <a:cs typeface="Trebuchet MS"/>
              </a:rPr>
              <a:t>REALISIERUNG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279301" y="1116507"/>
            <a:ext cx="11476990" cy="6626859"/>
            <a:chOff x="4279301" y="1116507"/>
            <a:chExt cx="11476990" cy="6626859"/>
          </a:xfrm>
        </p:grpSpPr>
        <p:sp>
          <p:nvSpPr>
            <p:cNvPr id="81" name="object 81"/>
            <p:cNvSpPr/>
            <p:nvPr/>
          </p:nvSpPr>
          <p:spPr>
            <a:xfrm>
              <a:off x="9982348" y="7464651"/>
              <a:ext cx="198120" cy="269240"/>
            </a:xfrm>
            <a:custGeom>
              <a:avLst/>
              <a:gdLst/>
              <a:ahLst/>
              <a:cxnLst/>
              <a:rect l="l" t="t" r="r" b="b"/>
              <a:pathLst>
                <a:path w="198120" h="269240">
                  <a:moveTo>
                    <a:pt x="56239" y="0"/>
                  </a:moveTo>
                  <a:lnTo>
                    <a:pt x="0" y="0"/>
                  </a:lnTo>
                  <a:lnTo>
                    <a:pt x="0" y="268975"/>
                  </a:lnTo>
                  <a:lnTo>
                    <a:pt x="198065" y="268975"/>
                  </a:lnTo>
                  <a:lnTo>
                    <a:pt x="198065" y="223741"/>
                  </a:lnTo>
                  <a:lnTo>
                    <a:pt x="56239" y="223741"/>
                  </a:lnTo>
                  <a:lnTo>
                    <a:pt x="56239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227277" y="7464652"/>
              <a:ext cx="56515" cy="269240"/>
            </a:xfrm>
            <a:custGeom>
              <a:avLst/>
              <a:gdLst/>
              <a:ahLst/>
              <a:cxnLst/>
              <a:rect l="l" t="t" r="r" b="b"/>
              <a:pathLst>
                <a:path w="56515" h="269240">
                  <a:moveTo>
                    <a:pt x="0" y="268975"/>
                  </a:moveTo>
                  <a:lnTo>
                    <a:pt x="56239" y="268975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268975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9161" y="7460576"/>
              <a:ext cx="234950" cy="277495"/>
            </a:xfrm>
            <a:custGeom>
              <a:avLst/>
              <a:gdLst/>
              <a:ahLst/>
              <a:cxnLst/>
              <a:rect l="l" t="t" r="r" b="b"/>
              <a:pathLst>
                <a:path w="234950" h="277495">
                  <a:moveTo>
                    <a:pt x="63373" y="11206"/>
                  </a:moveTo>
                  <a:lnTo>
                    <a:pt x="25675" y="41569"/>
                  </a:lnTo>
                  <a:lnTo>
                    <a:pt x="12631" y="84764"/>
                  </a:lnTo>
                  <a:lnTo>
                    <a:pt x="13178" y="94409"/>
                  </a:lnTo>
                  <a:lnTo>
                    <a:pt x="32190" y="132348"/>
                  </a:lnTo>
                  <a:lnTo>
                    <a:pt x="65662" y="151146"/>
                  </a:lnTo>
                  <a:lnTo>
                    <a:pt x="142233" y="169942"/>
                  </a:lnTo>
                  <a:lnTo>
                    <a:pt x="151056" y="172196"/>
                  </a:lnTo>
                  <a:lnTo>
                    <a:pt x="175652" y="192631"/>
                  </a:lnTo>
                  <a:lnTo>
                    <a:pt x="175652" y="199691"/>
                  </a:lnTo>
                  <a:lnTo>
                    <a:pt x="175652" y="206486"/>
                  </a:lnTo>
                  <a:lnTo>
                    <a:pt x="139327" y="230920"/>
                  </a:lnTo>
                  <a:lnTo>
                    <a:pt x="123892" y="231886"/>
                  </a:lnTo>
                  <a:lnTo>
                    <a:pt x="114227" y="231517"/>
                  </a:lnTo>
                  <a:lnTo>
                    <a:pt x="69838" y="219004"/>
                  </a:lnTo>
                  <a:lnTo>
                    <a:pt x="36754" y="192995"/>
                  </a:lnTo>
                  <a:lnTo>
                    <a:pt x="31787" y="186652"/>
                  </a:lnTo>
                  <a:lnTo>
                    <a:pt x="0" y="224557"/>
                  </a:lnTo>
                  <a:lnTo>
                    <a:pt x="30563" y="251858"/>
                  </a:lnTo>
                  <a:lnTo>
                    <a:pt x="72340" y="270405"/>
                  </a:lnTo>
                  <a:lnTo>
                    <a:pt x="110124" y="276706"/>
                  </a:lnTo>
                  <a:lnTo>
                    <a:pt x="123892" y="277126"/>
                  </a:lnTo>
                  <a:lnTo>
                    <a:pt x="139527" y="276501"/>
                  </a:lnTo>
                  <a:lnTo>
                    <a:pt x="180948" y="267143"/>
                  </a:lnTo>
                  <a:lnTo>
                    <a:pt x="219663" y="238204"/>
                  </a:lnTo>
                  <a:lnTo>
                    <a:pt x="233517" y="192763"/>
                  </a:lnTo>
                  <a:lnTo>
                    <a:pt x="232435" y="179355"/>
                  </a:lnTo>
                  <a:lnTo>
                    <a:pt x="206123" y="138600"/>
                  </a:lnTo>
                  <a:lnTo>
                    <a:pt x="158943" y="120222"/>
                  </a:lnTo>
                  <a:lnTo>
                    <a:pt x="108809" y="108809"/>
                  </a:lnTo>
                  <a:lnTo>
                    <a:pt x="99182" y="106200"/>
                  </a:lnTo>
                  <a:lnTo>
                    <a:pt x="70910" y="85172"/>
                  </a:lnTo>
                  <a:lnTo>
                    <a:pt x="70910" y="77837"/>
                  </a:lnTo>
                  <a:lnTo>
                    <a:pt x="70910" y="71869"/>
                  </a:lnTo>
                  <a:lnTo>
                    <a:pt x="72604" y="66429"/>
                  </a:lnTo>
                  <a:lnTo>
                    <a:pt x="76004" y="61535"/>
                  </a:lnTo>
                  <a:lnTo>
                    <a:pt x="79399" y="56647"/>
                  </a:lnTo>
                  <a:lnTo>
                    <a:pt x="120630" y="45234"/>
                  </a:lnTo>
                  <a:lnTo>
                    <a:pt x="133273" y="45858"/>
                  </a:lnTo>
                  <a:lnTo>
                    <a:pt x="176170" y="60916"/>
                  </a:lnTo>
                  <a:lnTo>
                    <a:pt x="202953" y="86395"/>
                  </a:lnTo>
                  <a:lnTo>
                    <a:pt x="234339" y="50122"/>
                  </a:lnTo>
                  <a:lnTo>
                    <a:pt x="200406" y="19714"/>
                  </a:lnTo>
                  <a:lnTo>
                    <a:pt x="157102" y="3159"/>
                  </a:lnTo>
                  <a:lnTo>
                    <a:pt x="122669" y="0"/>
                  </a:lnTo>
                  <a:lnTo>
                    <a:pt x="105971" y="700"/>
                  </a:lnTo>
                  <a:lnTo>
                    <a:pt x="90523" y="2800"/>
                  </a:lnTo>
                  <a:lnTo>
                    <a:pt x="76323" y="6302"/>
                  </a:lnTo>
                  <a:lnTo>
                    <a:pt x="63373" y="11206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616067" y="7464652"/>
              <a:ext cx="56515" cy="269240"/>
            </a:xfrm>
            <a:custGeom>
              <a:avLst/>
              <a:gdLst/>
              <a:ahLst/>
              <a:cxnLst/>
              <a:rect l="l" t="t" r="r" b="b"/>
              <a:pathLst>
                <a:path w="56515" h="269240">
                  <a:moveTo>
                    <a:pt x="0" y="268975"/>
                  </a:moveTo>
                  <a:lnTo>
                    <a:pt x="56239" y="268975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268975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742406" y="7464652"/>
              <a:ext cx="207645" cy="269240"/>
            </a:xfrm>
            <a:custGeom>
              <a:avLst/>
              <a:gdLst/>
              <a:ahLst/>
              <a:cxnLst/>
              <a:rect l="l" t="t" r="r" b="b"/>
              <a:pathLst>
                <a:path w="207645" h="269240">
                  <a:moveTo>
                    <a:pt x="207439" y="268975"/>
                  </a:moveTo>
                  <a:lnTo>
                    <a:pt x="207439" y="223741"/>
                  </a:lnTo>
                  <a:lnTo>
                    <a:pt x="56239" y="223741"/>
                  </a:lnTo>
                  <a:lnTo>
                    <a:pt x="56239" y="155272"/>
                  </a:lnTo>
                  <a:lnTo>
                    <a:pt x="170758" y="155272"/>
                  </a:lnTo>
                  <a:lnTo>
                    <a:pt x="170758" y="112071"/>
                  </a:lnTo>
                  <a:lnTo>
                    <a:pt x="56239" y="112071"/>
                  </a:lnTo>
                  <a:lnTo>
                    <a:pt x="56239" y="45234"/>
                  </a:lnTo>
                  <a:lnTo>
                    <a:pt x="201736" y="45234"/>
                  </a:lnTo>
                  <a:lnTo>
                    <a:pt x="201736" y="0"/>
                  </a:lnTo>
                  <a:lnTo>
                    <a:pt x="0" y="0"/>
                  </a:lnTo>
                  <a:lnTo>
                    <a:pt x="0" y="268975"/>
                  </a:lnTo>
                  <a:lnTo>
                    <a:pt x="207439" y="268975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000375" y="7464651"/>
              <a:ext cx="216535" cy="269240"/>
            </a:xfrm>
            <a:custGeom>
              <a:avLst/>
              <a:gdLst/>
              <a:ahLst/>
              <a:cxnLst/>
              <a:rect l="l" t="t" r="r" b="b"/>
              <a:pathLst>
                <a:path w="216534" h="269240">
                  <a:moveTo>
                    <a:pt x="0" y="0"/>
                  </a:moveTo>
                  <a:lnTo>
                    <a:pt x="0" y="268975"/>
                  </a:lnTo>
                  <a:lnTo>
                    <a:pt x="55424" y="268975"/>
                  </a:lnTo>
                  <a:lnTo>
                    <a:pt x="55424" y="165864"/>
                  </a:lnTo>
                  <a:lnTo>
                    <a:pt x="113300" y="165864"/>
                  </a:lnTo>
                  <a:lnTo>
                    <a:pt x="119004" y="162607"/>
                  </a:lnTo>
                  <a:lnTo>
                    <a:pt x="140424" y="161296"/>
                  </a:lnTo>
                  <a:lnTo>
                    <a:pt x="159449" y="157362"/>
                  </a:lnTo>
                  <a:lnTo>
                    <a:pt x="201730" y="129969"/>
                  </a:lnTo>
                  <a:lnTo>
                    <a:pt x="216406" y="81099"/>
                  </a:lnTo>
                  <a:lnTo>
                    <a:pt x="214774" y="63499"/>
                  </a:lnTo>
                  <a:lnTo>
                    <a:pt x="190322" y="22005"/>
                  </a:lnTo>
                  <a:lnTo>
                    <a:pt x="140189" y="1375"/>
                  </a:lnTo>
                  <a:lnTo>
                    <a:pt x="118591" y="0"/>
                  </a:lnTo>
                  <a:lnTo>
                    <a:pt x="0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50705" y="7504382"/>
              <a:ext cx="187065" cy="23433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272209" y="7464651"/>
              <a:ext cx="229870" cy="273050"/>
            </a:xfrm>
            <a:custGeom>
              <a:avLst/>
              <a:gdLst/>
              <a:ahLst/>
              <a:cxnLst/>
              <a:rect l="l" t="t" r="r" b="b"/>
              <a:pathLst>
                <a:path w="229870" h="273050">
                  <a:moveTo>
                    <a:pt x="173199" y="0"/>
                  </a:moveTo>
                  <a:lnTo>
                    <a:pt x="173199" y="160568"/>
                  </a:lnTo>
                  <a:lnTo>
                    <a:pt x="172308" y="176389"/>
                  </a:lnTo>
                  <a:lnTo>
                    <a:pt x="150833" y="217831"/>
                  </a:lnTo>
                  <a:lnTo>
                    <a:pt x="114920" y="226998"/>
                  </a:lnTo>
                  <a:lnTo>
                    <a:pt x="101000" y="225980"/>
                  </a:lnTo>
                  <a:lnTo>
                    <a:pt x="64374" y="201453"/>
                  </a:lnTo>
                  <a:lnTo>
                    <a:pt x="56239" y="160568"/>
                  </a:lnTo>
                  <a:lnTo>
                    <a:pt x="56239" y="0"/>
                  </a:lnTo>
                  <a:lnTo>
                    <a:pt x="0" y="0"/>
                  </a:lnTo>
                  <a:lnTo>
                    <a:pt x="0" y="163015"/>
                  </a:lnTo>
                  <a:lnTo>
                    <a:pt x="1833" y="188806"/>
                  </a:lnTo>
                  <a:lnTo>
                    <a:pt x="16502" y="230071"/>
                  </a:lnTo>
                  <a:lnTo>
                    <a:pt x="45691" y="257578"/>
                  </a:lnTo>
                  <a:lnTo>
                    <a:pt x="88482" y="271334"/>
                  </a:lnTo>
                  <a:lnTo>
                    <a:pt x="114920" y="273053"/>
                  </a:lnTo>
                  <a:lnTo>
                    <a:pt x="141362" y="271334"/>
                  </a:lnTo>
                  <a:lnTo>
                    <a:pt x="184155" y="257578"/>
                  </a:lnTo>
                  <a:lnTo>
                    <a:pt x="213342" y="230071"/>
                  </a:lnTo>
                  <a:lnTo>
                    <a:pt x="228013" y="188806"/>
                  </a:lnTo>
                  <a:lnTo>
                    <a:pt x="229847" y="163015"/>
                  </a:lnTo>
                  <a:lnTo>
                    <a:pt x="229847" y="0"/>
                  </a:lnTo>
                  <a:lnTo>
                    <a:pt x="173199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566850" y="7464651"/>
              <a:ext cx="231140" cy="269240"/>
            </a:xfrm>
            <a:custGeom>
              <a:avLst/>
              <a:gdLst/>
              <a:ahLst/>
              <a:cxnLst/>
              <a:rect l="l" t="t" r="r" b="b"/>
              <a:pathLst>
                <a:path w="231140" h="269240">
                  <a:moveTo>
                    <a:pt x="180546" y="0"/>
                  </a:moveTo>
                  <a:lnTo>
                    <a:pt x="180546" y="155680"/>
                  </a:lnTo>
                  <a:lnTo>
                    <a:pt x="182171" y="202138"/>
                  </a:lnTo>
                  <a:lnTo>
                    <a:pt x="181361" y="202138"/>
                  </a:lnTo>
                  <a:lnTo>
                    <a:pt x="158133" y="157719"/>
                  </a:lnTo>
                  <a:lnTo>
                    <a:pt x="63988" y="0"/>
                  </a:lnTo>
                  <a:lnTo>
                    <a:pt x="0" y="0"/>
                  </a:lnTo>
                  <a:lnTo>
                    <a:pt x="0" y="268975"/>
                  </a:lnTo>
                  <a:lnTo>
                    <a:pt x="50535" y="268975"/>
                  </a:lnTo>
                  <a:lnTo>
                    <a:pt x="50535" y="113295"/>
                  </a:lnTo>
                  <a:lnTo>
                    <a:pt x="48910" y="66837"/>
                  </a:lnTo>
                  <a:lnTo>
                    <a:pt x="49312" y="66837"/>
                  </a:lnTo>
                  <a:lnTo>
                    <a:pt x="72541" y="110848"/>
                  </a:lnTo>
                  <a:lnTo>
                    <a:pt x="166685" y="268975"/>
                  </a:lnTo>
                  <a:lnTo>
                    <a:pt x="231082" y="268975"/>
                  </a:lnTo>
                  <a:lnTo>
                    <a:pt x="231082" y="0"/>
                  </a:lnTo>
                  <a:lnTo>
                    <a:pt x="180546" y="0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854580" y="7460573"/>
              <a:ext cx="246379" cy="277495"/>
            </a:xfrm>
            <a:custGeom>
              <a:avLst/>
              <a:gdLst/>
              <a:ahLst/>
              <a:cxnLst/>
              <a:rect l="l" t="t" r="r" b="b"/>
              <a:pathLst>
                <a:path w="246379" h="277495">
                  <a:moveTo>
                    <a:pt x="180741" y="262662"/>
                  </a:moveTo>
                  <a:lnTo>
                    <a:pt x="206991" y="233967"/>
                  </a:lnTo>
                  <a:lnTo>
                    <a:pt x="206624" y="273053"/>
                  </a:lnTo>
                  <a:lnTo>
                    <a:pt x="246154" y="273053"/>
                  </a:lnTo>
                  <a:lnTo>
                    <a:pt x="246154" y="131228"/>
                  </a:lnTo>
                  <a:lnTo>
                    <a:pt x="127149" y="131228"/>
                  </a:lnTo>
                  <a:lnTo>
                    <a:pt x="127149" y="172389"/>
                  </a:lnTo>
                  <a:lnTo>
                    <a:pt x="197652" y="172389"/>
                  </a:lnTo>
                  <a:lnTo>
                    <a:pt x="197652" y="178507"/>
                  </a:lnTo>
                  <a:lnTo>
                    <a:pt x="197652" y="187473"/>
                  </a:lnTo>
                  <a:lnTo>
                    <a:pt x="196026" y="195354"/>
                  </a:lnTo>
                  <a:lnTo>
                    <a:pt x="192769" y="202143"/>
                  </a:lnTo>
                  <a:lnTo>
                    <a:pt x="189501" y="208933"/>
                  </a:lnTo>
                  <a:lnTo>
                    <a:pt x="185020" y="214510"/>
                  </a:lnTo>
                  <a:lnTo>
                    <a:pt x="179317" y="218853"/>
                  </a:lnTo>
                  <a:lnTo>
                    <a:pt x="173613" y="223201"/>
                  </a:lnTo>
                  <a:lnTo>
                    <a:pt x="166887" y="226458"/>
                  </a:lnTo>
                  <a:lnTo>
                    <a:pt x="159144" y="228635"/>
                  </a:lnTo>
                  <a:lnTo>
                    <a:pt x="151401" y="230812"/>
                  </a:lnTo>
                  <a:lnTo>
                    <a:pt x="143049" y="231892"/>
                  </a:lnTo>
                  <a:lnTo>
                    <a:pt x="134082" y="231892"/>
                  </a:lnTo>
                  <a:lnTo>
                    <a:pt x="92306" y="221501"/>
                  </a:lnTo>
                  <a:lnTo>
                    <a:pt x="66837" y="190121"/>
                  </a:lnTo>
                  <a:lnTo>
                    <a:pt x="58278" y="138568"/>
                  </a:lnTo>
                  <a:lnTo>
                    <a:pt x="58838" y="124266"/>
                  </a:lnTo>
                  <a:lnTo>
                    <a:pt x="72205" y="78557"/>
                  </a:lnTo>
                  <a:lnTo>
                    <a:pt x="101653" y="52130"/>
                  </a:lnTo>
                  <a:lnTo>
                    <a:pt x="132451" y="46055"/>
                  </a:lnTo>
                  <a:lnTo>
                    <a:pt x="143415" y="46705"/>
                  </a:lnTo>
                  <a:lnTo>
                    <a:pt x="178233" y="62342"/>
                  </a:lnTo>
                  <a:lnTo>
                    <a:pt x="193171" y="88435"/>
                  </a:lnTo>
                  <a:lnTo>
                    <a:pt x="245338" y="66021"/>
                  </a:lnTo>
                  <a:lnTo>
                    <a:pt x="215307" y="25259"/>
                  </a:lnTo>
                  <a:lnTo>
                    <a:pt x="171472" y="4026"/>
                  </a:lnTo>
                  <a:lnTo>
                    <a:pt x="132037" y="0"/>
                  </a:lnTo>
                  <a:lnTo>
                    <a:pt x="112706" y="1044"/>
                  </a:lnTo>
                  <a:lnTo>
                    <a:pt x="62357" y="16709"/>
                  </a:lnTo>
                  <a:lnTo>
                    <a:pt x="25290" y="49912"/>
                  </a:lnTo>
                  <a:lnTo>
                    <a:pt x="4073" y="98779"/>
                  </a:lnTo>
                  <a:lnTo>
                    <a:pt x="0" y="138971"/>
                  </a:lnTo>
                  <a:lnTo>
                    <a:pt x="967" y="159987"/>
                  </a:lnTo>
                  <a:lnTo>
                    <a:pt x="15480" y="213551"/>
                  </a:lnTo>
                  <a:lnTo>
                    <a:pt x="45706" y="251762"/>
                  </a:lnTo>
                  <a:lnTo>
                    <a:pt x="89094" y="273056"/>
                  </a:lnTo>
                  <a:lnTo>
                    <a:pt x="123892" y="277132"/>
                  </a:lnTo>
                  <a:lnTo>
                    <a:pt x="140282" y="276227"/>
                  </a:lnTo>
                  <a:lnTo>
                    <a:pt x="155220" y="273514"/>
                  </a:lnTo>
                  <a:lnTo>
                    <a:pt x="168707" y="268992"/>
                  </a:lnTo>
                  <a:lnTo>
                    <a:pt x="180741" y="262662"/>
                  </a:lnTo>
                  <a:close/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290" y="1116508"/>
              <a:ext cx="11476990" cy="1344295"/>
            </a:xfrm>
            <a:custGeom>
              <a:avLst/>
              <a:gdLst/>
              <a:ahLst/>
              <a:cxnLst/>
              <a:rect l="l" t="t" r="r" b="b"/>
              <a:pathLst>
                <a:path w="11476990" h="1344295">
                  <a:moveTo>
                    <a:pt x="8374786" y="229768"/>
                  </a:moveTo>
                  <a:lnTo>
                    <a:pt x="8370494" y="168681"/>
                  </a:lnTo>
                  <a:lnTo>
                    <a:pt x="8358365" y="113804"/>
                  </a:lnTo>
                  <a:lnTo>
                    <a:pt x="8339544" y="67297"/>
                  </a:lnTo>
                  <a:lnTo>
                    <a:pt x="8315185" y="31369"/>
                  </a:lnTo>
                  <a:lnTo>
                    <a:pt x="8254441" y="0"/>
                  </a:lnTo>
                  <a:lnTo>
                    <a:pt x="2808554" y="0"/>
                  </a:lnTo>
                  <a:lnTo>
                    <a:pt x="2747810" y="31369"/>
                  </a:lnTo>
                  <a:lnTo>
                    <a:pt x="2723451" y="67297"/>
                  </a:lnTo>
                  <a:lnTo>
                    <a:pt x="2704630" y="113804"/>
                  </a:lnTo>
                  <a:lnTo>
                    <a:pt x="2692501" y="168681"/>
                  </a:lnTo>
                  <a:lnTo>
                    <a:pt x="2688209" y="229768"/>
                  </a:lnTo>
                  <a:lnTo>
                    <a:pt x="2688209" y="390601"/>
                  </a:lnTo>
                  <a:lnTo>
                    <a:pt x="2692501" y="451675"/>
                  </a:lnTo>
                  <a:lnTo>
                    <a:pt x="2704630" y="506564"/>
                  </a:lnTo>
                  <a:lnTo>
                    <a:pt x="2723451" y="553059"/>
                  </a:lnTo>
                  <a:lnTo>
                    <a:pt x="2747810" y="588987"/>
                  </a:lnTo>
                  <a:lnTo>
                    <a:pt x="2808554" y="620356"/>
                  </a:lnTo>
                  <a:lnTo>
                    <a:pt x="8254441" y="620356"/>
                  </a:lnTo>
                  <a:lnTo>
                    <a:pt x="8315185" y="588987"/>
                  </a:lnTo>
                  <a:lnTo>
                    <a:pt x="8339544" y="553059"/>
                  </a:lnTo>
                  <a:lnTo>
                    <a:pt x="8358365" y="506564"/>
                  </a:lnTo>
                  <a:lnTo>
                    <a:pt x="8370494" y="451675"/>
                  </a:lnTo>
                  <a:lnTo>
                    <a:pt x="8374786" y="390601"/>
                  </a:lnTo>
                  <a:lnTo>
                    <a:pt x="8374786" y="229768"/>
                  </a:lnTo>
                  <a:close/>
                </a:path>
                <a:path w="11476990" h="1344295">
                  <a:moveTo>
                    <a:pt x="11476571" y="953516"/>
                  </a:moveTo>
                  <a:lnTo>
                    <a:pt x="11472253" y="907211"/>
                  </a:lnTo>
                  <a:lnTo>
                    <a:pt x="11459870" y="864082"/>
                  </a:lnTo>
                  <a:lnTo>
                    <a:pt x="11440274" y="825055"/>
                  </a:lnTo>
                  <a:lnTo>
                    <a:pt x="11414316" y="791044"/>
                  </a:lnTo>
                  <a:lnTo>
                    <a:pt x="11382870" y="762990"/>
                  </a:lnTo>
                  <a:lnTo>
                    <a:pt x="11346764" y="741807"/>
                  </a:lnTo>
                  <a:lnTo>
                    <a:pt x="11306874" y="728421"/>
                  </a:lnTo>
                  <a:lnTo>
                    <a:pt x="11264036" y="723747"/>
                  </a:lnTo>
                  <a:lnTo>
                    <a:pt x="212521" y="723747"/>
                  </a:lnTo>
                  <a:lnTo>
                    <a:pt x="169697" y="728421"/>
                  </a:lnTo>
                  <a:lnTo>
                    <a:pt x="129794" y="741807"/>
                  </a:lnTo>
                  <a:lnTo>
                    <a:pt x="93700" y="762990"/>
                  </a:lnTo>
                  <a:lnTo>
                    <a:pt x="62242" y="791044"/>
                  </a:lnTo>
                  <a:lnTo>
                    <a:pt x="36296" y="825055"/>
                  </a:lnTo>
                  <a:lnTo>
                    <a:pt x="16700" y="864082"/>
                  </a:lnTo>
                  <a:lnTo>
                    <a:pt x="4318" y="907211"/>
                  </a:lnTo>
                  <a:lnTo>
                    <a:pt x="0" y="953516"/>
                  </a:lnTo>
                  <a:lnTo>
                    <a:pt x="0" y="1114348"/>
                  </a:lnTo>
                  <a:lnTo>
                    <a:pt x="4318" y="1160653"/>
                  </a:lnTo>
                  <a:lnTo>
                    <a:pt x="16700" y="1203782"/>
                  </a:lnTo>
                  <a:lnTo>
                    <a:pt x="36296" y="1242809"/>
                  </a:lnTo>
                  <a:lnTo>
                    <a:pt x="62242" y="1276807"/>
                  </a:lnTo>
                  <a:lnTo>
                    <a:pt x="93700" y="1304861"/>
                  </a:lnTo>
                  <a:lnTo>
                    <a:pt x="129794" y="1326045"/>
                  </a:lnTo>
                  <a:lnTo>
                    <a:pt x="169697" y="1339443"/>
                  </a:lnTo>
                  <a:lnTo>
                    <a:pt x="212521" y="1344104"/>
                  </a:lnTo>
                  <a:lnTo>
                    <a:pt x="11264036" y="1344104"/>
                  </a:lnTo>
                  <a:lnTo>
                    <a:pt x="11306874" y="1339443"/>
                  </a:lnTo>
                  <a:lnTo>
                    <a:pt x="11346764" y="1326045"/>
                  </a:lnTo>
                  <a:lnTo>
                    <a:pt x="11382870" y="1304861"/>
                  </a:lnTo>
                  <a:lnTo>
                    <a:pt x="11414316" y="1276807"/>
                  </a:lnTo>
                  <a:lnTo>
                    <a:pt x="11440274" y="1242809"/>
                  </a:lnTo>
                  <a:lnTo>
                    <a:pt x="11459870" y="1203782"/>
                  </a:lnTo>
                  <a:lnTo>
                    <a:pt x="11472253" y="1160653"/>
                  </a:lnTo>
                  <a:lnTo>
                    <a:pt x="11476571" y="1114348"/>
                  </a:lnTo>
                  <a:lnTo>
                    <a:pt x="11476571" y="953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711532" y="6767420"/>
            <a:ext cx="2252980" cy="54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0"/>
              </a:spcBef>
            </a:pP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MAP </a:t>
            </a:r>
            <a:r>
              <a:rPr sz="1500" spc="70" dirty="0">
                <a:latin typeface="Trebuchet MS"/>
                <a:cs typeface="Trebuchet MS"/>
              </a:rPr>
              <a:t>haben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gemeinsames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711532" y="7288323"/>
            <a:ext cx="3855085" cy="1327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0"/>
              </a:spcBef>
            </a:pPr>
            <a:r>
              <a:rPr sz="1500" dirty="0">
                <a:latin typeface="Trebuchet MS"/>
                <a:cs typeface="Trebuchet MS"/>
              </a:rPr>
              <a:t>Wirkungsziel.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Wie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lässt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diese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Wirkung </a:t>
            </a:r>
            <a:r>
              <a:rPr sz="1500" spc="45" dirty="0">
                <a:latin typeface="Trebuchet MS"/>
                <a:cs typeface="Trebuchet MS"/>
              </a:rPr>
              <a:t>deﬁnieren?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Haben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alle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klare </a:t>
            </a:r>
            <a:r>
              <a:rPr sz="1500" dirty="0">
                <a:latin typeface="Trebuchet MS"/>
                <a:cs typeface="Trebuchet MS"/>
              </a:rPr>
              <a:t>Vorstellung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davon,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wie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angestrebte </a:t>
            </a: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erreicht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gemessen </a:t>
            </a:r>
            <a:r>
              <a:rPr sz="1500" spc="40" dirty="0">
                <a:latin typeface="Trebuchet MS"/>
                <a:cs typeface="Trebuchet MS"/>
              </a:rPr>
              <a:t>werden </a:t>
            </a:r>
            <a:r>
              <a:rPr sz="1500" spc="65" dirty="0">
                <a:latin typeface="Trebuchet MS"/>
                <a:cs typeface="Trebuchet MS"/>
              </a:rPr>
              <a:t>soll?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524478" y="9921982"/>
            <a:ext cx="4745990" cy="2683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9439">
              <a:lnSpc>
                <a:spcPct val="100000"/>
              </a:lnSpc>
              <a:spcBef>
                <a:spcPts val="105"/>
              </a:spcBef>
            </a:pPr>
            <a:r>
              <a:rPr sz="3200" b="1" spc="185" dirty="0">
                <a:latin typeface="Trebuchet MS"/>
                <a:cs typeface="Trebuchet MS"/>
              </a:rPr>
              <a:t>ERFASSUNG</a:t>
            </a:r>
            <a:endParaRPr sz="3200">
              <a:latin typeface="Trebuchet MS"/>
              <a:cs typeface="Trebuchet MS"/>
            </a:endParaRPr>
          </a:p>
          <a:p>
            <a:pPr marL="15240" marR="776605" indent="-3175">
              <a:lnSpc>
                <a:spcPct val="106800"/>
              </a:lnSpc>
              <a:spcBef>
                <a:spcPts val="1689"/>
              </a:spcBef>
            </a:pPr>
            <a:r>
              <a:rPr sz="1500" spc="120" dirty="0">
                <a:latin typeface="Trebuchet MS"/>
                <a:cs typeface="Trebuchet MS"/>
              </a:rPr>
              <a:t>Das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Erfassen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Fortschritte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hin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zu(r) </a:t>
            </a:r>
            <a:r>
              <a:rPr sz="1500" dirty="0">
                <a:latin typeface="Trebuchet MS"/>
                <a:cs typeface="Trebuchet MS"/>
              </a:rPr>
              <a:t>angestrebten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Wirkung(en)</a:t>
            </a:r>
            <a:r>
              <a:rPr sz="1500" spc="2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von</a:t>
            </a:r>
            <a:endParaRPr sz="1500">
              <a:latin typeface="Trebuchet MS"/>
              <a:cs typeface="Trebuchet MS"/>
            </a:endParaRPr>
          </a:p>
          <a:p>
            <a:pPr marL="21590" marR="5080" indent="-3175">
              <a:lnSpc>
                <a:spcPct val="106800"/>
              </a:lnSpc>
            </a:pPr>
            <a:r>
              <a:rPr sz="1500" spc="50" dirty="0">
                <a:latin typeface="Trebuchet MS"/>
                <a:cs typeface="Trebuchet MS"/>
              </a:rPr>
              <a:t>entscheidender</a:t>
            </a:r>
            <a:r>
              <a:rPr sz="1500" spc="229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Bedeutung.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Zusätzlich</a:t>
            </a:r>
            <a:r>
              <a:rPr sz="1500" spc="2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sollte</a:t>
            </a:r>
            <a:r>
              <a:rPr sz="1500" spc="28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jedoch </a:t>
            </a:r>
            <a:r>
              <a:rPr sz="1500" spc="55" dirty="0">
                <a:latin typeface="Trebuchet MS"/>
                <a:cs typeface="Trebuchet MS"/>
              </a:rPr>
              <a:t>untersucht</a:t>
            </a:r>
            <a:r>
              <a:rPr sz="1500" spc="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werden,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ob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wie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Form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der </a:t>
            </a:r>
            <a:r>
              <a:rPr sz="1500" dirty="0">
                <a:latin typeface="Trebuchet MS"/>
                <a:cs typeface="Trebuchet MS"/>
              </a:rPr>
              <a:t>Organisation</a:t>
            </a:r>
            <a:r>
              <a:rPr sz="1500" spc="229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als</a:t>
            </a:r>
            <a:r>
              <a:rPr sz="1500" spc="235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spc="1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zur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Erreichung</a:t>
            </a:r>
            <a:r>
              <a:rPr sz="1500" spc="2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dieser </a:t>
            </a:r>
            <a:r>
              <a:rPr sz="1500" dirty="0">
                <a:latin typeface="Trebuchet MS"/>
                <a:cs typeface="Trebuchet MS"/>
              </a:rPr>
              <a:t>Wirkung(en)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beiträgt.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Hierfür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relevante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Indikatoren </a:t>
            </a:r>
            <a:r>
              <a:rPr sz="1500" dirty="0">
                <a:latin typeface="Trebuchet MS"/>
                <a:cs typeface="Trebuchet MS"/>
              </a:rPr>
              <a:t>auf</a:t>
            </a:r>
            <a:r>
              <a:rPr sz="1500" spc="2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Partnerschaftsebene</a:t>
            </a:r>
            <a:r>
              <a:rPr sz="1500" spc="25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werden</a:t>
            </a:r>
            <a:r>
              <a:rPr sz="1500" spc="2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29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diesem </a:t>
            </a:r>
            <a:r>
              <a:rPr sz="1500" spc="85" dirty="0">
                <a:latin typeface="Trebuchet MS"/>
                <a:cs typeface="Trebuchet MS"/>
              </a:rPr>
              <a:t>Dokument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vorgestellt.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 rot="1140000">
            <a:off x="2793671" y="11160506"/>
            <a:ext cx="877984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500" baseline="13888" dirty="0">
                <a:solidFill>
                  <a:srgbClr val="FFFFFF"/>
                </a:solidFill>
                <a:latin typeface="Trebuchet MS"/>
                <a:cs typeface="Trebuchet MS"/>
              </a:rPr>
              <a:t>Intention,</a:t>
            </a:r>
            <a:r>
              <a:rPr sz="1500" spc="262" baseline="138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13888" dirty="0">
                <a:solidFill>
                  <a:srgbClr val="FFFFFF"/>
                </a:solidFill>
                <a:latin typeface="Trebuchet MS"/>
                <a:cs typeface="Trebuchet MS"/>
              </a:rPr>
              <a:t>Realisierung</a:t>
            </a:r>
            <a:r>
              <a:rPr sz="1500" spc="270" baseline="138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9" baseline="11111" dirty="0">
                <a:solidFill>
                  <a:srgbClr val="FFFFFF"/>
                </a:solidFill>
                <a:latin typeface="Trebuchet MS"/>
                <a:cs typeface="Trebuchet MS"/>
              </a:rPr>
              <a:t>und</a:t>
            </a:r>
            <a:r>
              <a:rPr sz="1500" spc="202" baseline="1111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11111" dirty="0">
                <a:solidFill>
                  <a:srgbClr val="FFFFFF"/>
                </a:solidFill>
                <a:latin typeface="Trebuchet MS"/>
                <a:cs typeface="Trebuchet MS"/>
              </a:rPr>
              <a:t>Wirkungserf</a:t>
            </a:r>
            <a:r>
              <a:rPr sz="1500" baseline="8333" dirty="0">
                <a:solidFill>
                  <a:srgbClr val="FFFFFF"/>
                </a:solidFill>
                <a:latin typeface="Trebuchet MS"/>
                <a:cs typeface="Trebuchet MS"/>
              </a:rPr>
              <a:t>assung</a:t>
            </a:r>
            <a:r>
              <a:rPr sz="1500" spc="262" baseline="83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8333" dirty="0">
                <a:solidFill>
                  <a:srgbClr val="FFFFFF"/>
                </a:solidFill>
                <a:latin typeface="Trebuchet MS"/>
                <a:cs typeface="Trebuchet MS"/>
              </a:rPr>
              <a:t>sind</a:t>
            </a:r>
            <a:r>
              <a:rPr sz="1500" spc="270" baseline="83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5" baseline="8333" dirty="0">
                <a:solidFill>
                  <a:srgbClr val="FFFFFF"/>
                </a:solidFill>
                <a:latin typeface="Trebuchet MS"/>
                <a:cs typeface="Trebuchet MS"/>
              </a:rPr>
              <a:t>iter</a:t>
            </a:r>
            <a:r>
              <a:rPr sz="1500" spc="-15" baseline="5555" dirty="0">
                <a:solidFill>
                  <a:srgbClr val="FFFFFF"/>
                </a:solidFill>
                <a:latin typeface="Trebuchet MS"/>
                <a:cs typeface="Trebuchet MS"/>
              </a:rPr>
              <a:t>ative</a:t>
            </a:r>
            <a:r>
              <a:rPr sz="1500" spc="270" baseline="5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5555" dirty="0">
                <a:solidFill>
                  <a:srgbClr val="FFFFFF"/>
                </a:solidFill>
                <a:latin typeface="Trebuchet MS"/>
                <a:cs typeface="Trebuchet MS"/>
              </a:rPr>
              <a:t>Prozesse.</a:t>
            </a:r>
            <a:r>
              <a:rPr sz="1500" spc="270" baseline="5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55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aseline="2777" dirty="0">
                <a:solidFill>
                  <a:srgbClr val="FFFFFF"/>
                </a:solidFill>
                <a:latin typeface="Trebuchet MS"/>
                <a:cs typeface="Trebuchet MS"/>
              </a:rPr>
              <a:t>ie</a:t>
            </a:r>
            <a:r>
              <a:rPr sz="1500" spc="270" baseline="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Trebuchet MS"/>
                <a:cs typeface="Trebuchet MS"/>
              </a:rPr>
              <a:t>können</a:t>
            </a:r>
            <a:r>
              <a:rPr sz="1500" spc="262" baseline="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Trebuchet MS"/>
                <a:cs typeface="Trebuchet MS"/>
              </a:rPr>
              <a:t>sich</a:t>
            </a:r>
            <a:r>
              <a:rPr sz="1500" spc="270" baseline="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Trebuchet MS"/>
                <a:cs typeface="Trebuchet MS"/>
              </a:rPr>
              <a:t>gegenseitig</a:t>
            </a:r>
            <a:r>
              <a:rPr sz="1500" spc="270" baseline="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beeinﬂussen</a:t>
            </a:r>
            <a:r>
              <a:rPr sz="100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9" baseline="-2777" dirty="0">
                <a:solidFill>
                  <a:srgbClr val="FFFFFF"/>
                </a:solidFill>
                <a:latin typeface="Trebuchet MS"/>
                <a:cs typeface="Trebuchet MS"/>
              </a:rPr>
              <a:t>und</a:t>
            </a:r>
            <a:r>
              <a:rPr sz="1500" spc="270" baseline="-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75" baseline="-2777" dirty="0">
                <a:solidFill>
                  <a:srgbClr val="FFFFFF"/>
                </a:solidFill>
                <a:latin typeface="Trebuchet MS"/>
                <a:cs typeface="Trebuchet MS"/>
              </a:rPr>
              <a:t>im</a:t>
            </a:r>
            <a:r>
              <a:rPr sz="1500" spc="262" baseline="-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-2777" dirty="0">
                <a:solidFill>
                  <a:srgbClr val="FFFFFF"/>
                </a:solidFill>
                <a:latin typeface="Trebuchet MS"/>
                <a:cs typeface="Trebuchet MS"/>
              </a:rPr>
              <a:t>Laufe</a:t>
            </a:r>
            <a:r>
              <a:rPr sz="1500" spc="270" baseline="-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-2777" dirty="0">
                <a:solidFill>
                  <a:srgbClr val="FFFFFF"/>
                </a:solidFill>
                <a:latin typeface="Trebuchet MS"/>
                <a:cs typeface="Trebuchet MS"/>
              </a:rPr>
              <a:t>der</a:t>
            </a:r>
            <a:r>
              <a:rPr sz="1500" spc="209" baseline="-27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aseline="-5555" dirty="0">
                <a:solidFill>
                  <a:srgbClr val="FFFFFF"/>
                </a:solidFill>
                <a:latin typeface="Trebuchet MS"/>
                <a:cs typeface="Trebuchet MS"/>
              </a:rPr>
              <a:t>Zeit</a:t>
            </a:r>
            <a:r>
              <a:rPr sz="1500" spc="202" baseline="-5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5" baseline="-5555" dirty="0">
                <a:solidFill>
                  <a:srgbClr val="FFFFFF"/>
                </a:solidFill>
                <a:latin typeface="Trebuchet MS"/>
                <a:cs typeface="Trebuchet MS"/>
              </a:rPr>
              <a:t>verändern.</a:t>
            </a:r>
            <a:endParaRPr sz="1500" baseline="-5555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7323803" y="1029421"/>
            <a:ext cx="510413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spc="260" dirty="0"/>
              <a:t>WIRKUNGEN</a:t>
            </a:r>
            <a:r>
              <a:rPr sz="4650" spc="-105" dirty="0"/>
              <a:t> </a:t>
            </a:r>
            <a:r>
              <a:rPr sz="4650" spc="160" dirty="0"/>
              <a:t>VON</a:t>
            </a:r>
            <a:endParaRPr sz="4650"/>
          </a:p>
        </p:txBody>
      </p:sp>
      <p:sp>
        <p:nvSpPr>
          <p:cNvPr id="97" name="object 97"/>
          <p:cNvSpPr txBox="1"/>
          <p:nvPr/>
        </p:nvSpPr>
        <p:spPr>
          <a:xfrm>
            <a:off x="4137130" y="1656364"/>
            <a:ext cx="11812905" cy="33889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755"/>
              </a:spcBef>
            </a:pPr>
            <a:r>
              <a:rPr sz="4650" b="1" spc="305" dirty="0">
                <a:latin typeface="Trebuchet MS"/>
                <a:cs typeface="Trebuchet MS"/>
              </a:rPr>
              <a:t>MU</a:t>
            </a:r>
            <a:r>
              <a:rPr sz="4650" b="1" spc="-275" dirty="0">
                <a:latin typeface="Trebuchet MS"/>
                <a:cs typeface="Trebuchet MS"/>
              </a:rPr>
              <a:t>L</a:t>
            </a:r>
            <a:r>
              <a:rPr sz="4650" b="1" spc="305" dirty="0">
                <a:latin typeface="Trebuchet MS"/>
                <a:cs typeface="Trebuchet MS"/>
              </a:rPr>
              <a:t>TI</a:t>
            </a:r>
            <a:r>
              <a:rPr sz="4650" b="1" spc="215" dirty="0">
                <a:latin typeface="Trebuchet MS"/>
                <a:cs typeface="Trebuchet MS"/>
              </a:rPr>
              <a:t>-</a:t>
            </a:r>
            <a:r>
              <a:rPr sz="4650" b="1" spc="320" dirty="0">
                <a:latin typeface="Trebuchet MS"/>
                <a:cs typeface="Trebuchet MS"/>
              </a:rPr>
              <a:t>AKTEURS-</a:t>
            </a:r>
            <a:r>
              <a:rPr sz="4650" b="1" spc="220" dirty="0">
                <a:latin typeface="Trebuchet MS"/>
                <a:cs typeface="Trebuchet MS"/>
              </a:rPr>
              <a:t>PARTNERSCHAFTEN</a:t>
            </a:r>
            <a:endParaRPr sz="4650">
              <a:latin typeface="Trebuchet MS"/>
              <a:cs typeface="Trebuchet MS"/>
            </a:endParaRPr>
          </a:p>
          <a:p>
            <a:pPr marL="16510" algn="ctr">
              <a:lnSpc>
                <a:spcPct val="100000"/>
              </a:lnSpc>
              <a:spcBef>
                <a:spcPts val="459"/>
              </a:spcBef>
            </a:pPr>
            <a:r>
              <a:rPr sz="3200" b="1" spc="170" dirty="0">
                <a:latin typeface="Trebuchet MS"/>
                <a:cs typeface="Trebuchet MS"/>
              </a:rPr>
              <a:t>DIE</a:t>
            </a:r>
            <a:r>
              <a:rPr sz="3200" b="1" spc="-40" dirty="0">
                <a:latin typeface="Trebuchet MS"/>
                <a:cs typeface="Trebuchet MS"/>
              </a:rPr>
              <a:t> </a:t>
            </a:r>
            <a:r>
              <a:rPr sz="3200" b="1" spc="180" dirty="0">
                <a:latin typeface="Trebuchet MS"/>
                <a:cs typeface="Trebuchet MS"/>
              </a:rPr>
              <a:t>WIRKUNG</a:t>
            </a:r>
            <a:r>
              <a:rPr sz="3200" b="1" spc="-75" dirty="0">
                <a:latin typeface="Trebuchet MS"/>
                <a:cs typeface="Trebuchet MS"/>
              </a:rPr>
              <a:t> </a:t>
            </a:r>
            <a:r>
              <a:rPr sz="3200" b="1" spc="150" dirty="0">
                <a:latin typeface="Trebuchet MS"/>
                <a:cs typeface="Trebuchet MS"/>
              </a:rPr>
              <a:t>VON</a:t>
            </a:r>
            <a:r>
              <a:rPr sz="3200" b="1" spc="25" dirty="0">
                <a:latin typeface="Trebuchet MS"/>
                <a:cs typeface="Trebuchet MS"/>
              </a:rPr>
              <a:t> </a:t>
            </a:r>
            <a:r>
              <a:rPr sz="3200" b="1" spc="250" dirty="0">
                <a:latin typeface="Trebuchet MS"/>
                <a:cs typeface="Trebuchet MS"/>
              </a:rPr>
              <a:t>MAP</a:t>
            </a:r>
            <a:r>
              <a:rPr sz="3200" b="1" spc="-120" dirty="0">
                <a:latin typeface="Trebuchet MS"/>
                <a:cs typeface="Trebuchet MS"/>
              </a:rPr>
              <a:t> </a:t>
            </a:r>
            <a:r>
              <a:rPr sz="3200" b="1" spc="195" dirty="0">
                <a:latin typeface="Trebuchet MS"/>
                <a:cs typeface="Trebuchet MS"/>
              </a:rPr>
              <a:t>VERSTEHEN</a:t>
            </a:r>
            <a:r>
              <a:rPr sz="3200" b="1" spc="25" dirty="0">
                <a:latin typeface="Trebuchet MS"/>
                <a:cs typeface="Trebuchet MS"/>
              </a:rPr>
              <a:t> </a:t>
            </a:r>
            <a:r>
              <a:rPr sz="3200" b="1" spc="190" dirty="0">
                <a:latin typeface="Trebuchet MS"/>
                <a:cs typeface="Trebuchet MS"/>
              </a:rPr>
              <a:t>UND</a:t>
            </a:r>
            <a:r>
              <a:rPr sz="3200" b="1" spc="30" dirty="0">
                <a:latin typeface="Trebuchet MS"/>
                <a:cs typeface="Trebuchet MS"/>
              </a:rPr>
              <a:t> </a:t>
            </a:r>
            <a:r>
              <a:rPr sz="3200" b="1" spc="200" dirty="0">
                <a:latin typeface="Trebuchet MS"/>
                <a:cs typeface="Trebuchet MS"/>
              </a:rPr>
              <a:t>ERFASSEN</a:t>
            </a:r>
            <a:endParaRPr sz="3200">
              <a:latin typeface="Trebuchet MS"/>
              <a:cs typeface="Trebuchet MS"/>
            </a:endParaRPr>
          </a:p>
          <a:p>
            <a:pPr marL="12700" marR="5080" indent="635" algn="ctr">
              <a:lnSpc>
                <a:spcPct val="113900"/>
              </a:lnSpc>
              <a:spcBef>
                <a:spcPts val="1580"/>
              </a:spcBef>
            </a:pP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Multi-</a:t>
            </a:r>
            <a:r>
              <a:rPr sz="1500" spc="50" dirty="0">
                <a:latin typeface="Trebuchet MS"/>
                <a:cs typeface="Trebuchet MS"/>
              </a:rPr>
              <a:t>Akteurs-</a:t>
            </a:r>
            <a:r>
              <a:rPr sz="1500" dirty="0">
                <a:latin typeface="Trebuchet MS"/>
                <a:cs typeface="Trebuchet MS"/>
              </a:rPr>
              <a:t>Partnerschaft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(MAP)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arbeiten,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kann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sehr </a:t>
            </a:r>
            <a:r>
              <a:rPr sz="1500" spc="65" dirty="0">
                <a:latin typeface="Trebuchet MS"/>
                <a:cs typeface="Trebuchet MS"/>
              </a:rPr>
              <a:t>lohnend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sein.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Durch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Zusammenarbeit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mit </a:t>
            </a:r>
            <a:r>
              <a:rPr sz="1500" dirty="0">
                <a:latin typeface="Trebuchet MS"/>
                <a:cs typeface="Trebuchet MS"/>
              </a:rPr>
              <a:t>Partnerorganisationen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aus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verschiedenen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Bereichen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es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möglich,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gemeinsame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Lösungen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einige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komplexesten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Probleme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ﬁnden,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mit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denen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dieser</a:t>
            </a:r>
            <a:r>
              <a:rPr sz="1500" spc="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Welt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konfrontiert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sind.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Allerdings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es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oftmals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herausfordernd,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zwischen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allen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Partnern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auf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angestrebte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Art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Weise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1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Wirkungsmessung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einigen.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Klarheit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darüber,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wie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spc="65" dirty="0">
                <a:latin typeface="Trebuchet MS"/>
                <a:cs typeface="Trebuchet MS"/>
              </a:rPr>
              <a:t>gewünschte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erzielen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lässt,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dabei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unerlässlich.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Entwickelt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wurde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dieses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Dokument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im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Rahmen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Aktionsforschung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Partnerschaften2030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dem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Partnerships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Resource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Centre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zur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MAP.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145" dirty="0">
                <a:latin typeface="Trebuchet MS"/>
                <a:cs typeface="Trebuchet MS"/>
              </a:rPr>
              <a:t>Es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soll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Ideen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einen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konzeptionellen </a:t>
            </a:r>
            <a:r>
              <a:rPr sz="1500" spc="95" dirty="0">
                <a:latin typeface="Trebuchet MS"/>
                <a:cs typeface="Trebuchet MS"/>
              </a:rPr>
              <a:t>Rahmen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besseres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Verständnis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bessere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105" dirty="0">
                <a:latin typeface="Trebuchet MS"/>
                <a:cs typeface="Trebuchet MS"/>
              </a:rPr>
              <a:t>Messung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bieten.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2"/>
            <a:ext cx="20104100" cy="14209394"/>
          </a:xfrm>
          <a:custGeom>
            <a:avLst/>
            <a:gdLst/>
            <a:ahLst/>
            <a:cxnLst/>
            <a:rect l="l" t="t" r="r" b="b"/>
            <a:pathLst>
              <a:path w="20104100" h="14209394">
                <a:moveTo>
                  <a:pt x="20104099" y="0"/>
                </a:moveTo>
                <a:lnTo>
                  <a:pt x="0" y="0"/>
                </a:lnTo>
                <a:lnTo>
                  <a:pt x="0" y="14209261"/>
                </a:lnTo>
                <a:lnTo>
                  <a:pt x="20104099" y="14209261"/>
                </a:lnTo>
                <a:lnTo>
                  <a:pt x="20104099" y="0"/>
                </a:lnTo>
                <a:close/>
              </a:path>
            </a:pathLst>
          </a:custGeom>
          <a:solidFill>
            <a:srgbClr val="D9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" y="22"/>
            <a:ext cx="20104100" cy="4602480"/>
            <a:chOff x="5" y="22"/>
            <a:chExt cx="20104100" cy="4602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4891" y="22"/>
              <a:ext cx="16399207" cy="46024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" y="28"/>
              <a:ext cx="20074255" cy="394970"/>
            </a:xfrm>
            <a:custGeom>
              <a:avLst/>
              <a:gdLst/>
              <a:ahLst/>
              <a:cxnLst/>
              <a:rect l="l" t="t" r="r" b="b"/>
              <a:pathLst>
                <a:path w="20074255" h="394970">
                  <a:moveTo>
                    <a:pt x="20073909" y="0"/>
                  </a:moveTo>
                  <a:lnTo>
                    <a:pt x="0" y="0"/>
                  </a:lnTo>
                  <a:lnTo>
                    <a:pt x="0" y="394626"/>
                  </a:lnTo>
                  <a:lnTo>
                    <a:pt x="20073909" y="394626"/>
                  </a:lnTo>
                  <a:lnTo>
                    <a:pt x="20073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23"/>
            <a:ext cx="20104100" cy="14215110"/>
            <a:chOff x="0" y="23"/>
            <a:chExt cx="20104100" cy="14215110"/>
          </a:xfrm>
        </p:grpSpPr>
        <p:sp>
          <p:nvSpPr>
            <p:cNvPr id="7" name="object 7"/>
            <p:cNvSpPr/>
            <p:nvPr/>
          </p:nvSpPr>
          <p:spPr>
            <a:xfrm>
              <a:off x="0" y="38"/>
              <a:ext cx="20074255" cy="14215110"/>
            </a:xfrm>
            <a:custGeom>
              <a:avLst/>
              <a:gdLst/>
              <a:ahLst/>
              <a:cxnLst/>
              <a:rect l="l" t="t" r="r" b="b"/>
              <a:pathLst>
                <a:path w="20074255" h="14215110">
                  <a:moveTo>
                    <a:pt x="20073913" y="13820369"/>
                  </a:moveTo>
                  <a:lnTo>
                    <a:pt x="394614" y="13820369"/>
                  </a:lnTo>
                  <a:lnTo>
                    <a:pt x="394614" y="0"/>
                  </a:lnTo>
                  <a:lnTo>
                    <a:pt x="0" y="0"/>
                  </a:lnTo>
                  <a:lnTo>
                    <a:pt x="0" y="13820369"/>
                  </a:lnTo>
                  <a:lnTo>
                    <a:pt x="0" y="14214996"/>
                  </a:lnTo>
                  <a:lnTo>
                    <a:pt x="394614" y="14214996"/>
                  </a:lnTo>
                  <a:lnTo>
                    <a:pt x="20073913" y="14214996"/>
                  </a:lnTo>
                  <a:lnTo>
                    <a:pt x="20073913" y="13820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1013" y="422013"/>
              <a:ext cx="2275898" cy="1521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5008" y="599851"/>
              <a:ext cx="2410173" cy="7230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12071" y="4020299"/>
              <a:ext cx="3905885" cy="905510"/>
            </a:xfrm>
            <a:custGeom>
              <a:avLst/>
              <a:gdLst/>
              <a:ahLst/>
              <a:cxnLst/>
              <a:rect l="l" t="t" r="r" b="b"/>
              <a:pathLst>
                <a:path w="3905884" h="905510">
                  <a:moveTo>
                    <a:pt x="3905669" y="392493"/>
                  </a:moveTo>
                  <a:lnTo>
                    <a:pt x="3898087" y="319011"/>
                  </a:lnTo>
                  <a:lnTo>
                    <a:pt x="3871087" y="259918"/>
                  </a:lnTo>
                  <a:lnTo>
                    <a:pt x="3825710" y="217398"/>
                  </a:lnTo>
                  <a:lnTo>
                    <a:pt x="3797731" y="210058"/>
                  </a:lnTo>
                  <a:lnTo>
                    <a:pt x="3129927" y="210058"/>
                  </a:lnTo>
                  <a:lnTo>
                    <a:pt x="3132632" y="185496"/>
                  </a:lnTo>
                  <a:lnTo>
                    <a:pt x="3124924" y="110782"/>
                  </a:lnTo>
                  <a:lnTo>
                    <a:pt x="3097466" y="50698"/>
                  </a:lnTo>
                  <a:lnTo>
                    <a:pt x="3051314" y="7454"/>
                  </a:lnTo>
                  <a:lnTo>
                    <a:pt x="3022879" y="0"/>
                  </a:lnTo>
                  <a:lnTo>
                    <a:pt x="179578" y="0"/>
                  </a:lnTo>
                  <a:lnTo>
                    <a:pt x="120434" y="7937"/>
                  </a:lnTo>
                  <a:lnTo>
                    <a:pt x="69951" y="40462"/>
                  </a:lnTo>
                  <a:lnTo>
                    <a:pt x="26860" y="101714"/>
                  </a:lnTo>
                  <a:lnTo>
                    <a:pt x="4102" y="173202"/>
                  </a:lnTo>
                  <a:lnTo>
                    <a:pt x="0" y="210477"/>
                  </a:lnTo>
                  <a:lnTo>
                    <a:pt x="1028" y="248170"/>
                  </a:lnTo>
                  <a:lnTo>
                    <a:pt x="20586" y="320459"/>
                  </a:lnTo>
                  <a:lnTo>
                    <a:pt x="55930" y="369785"/>
                  </a:lnTo>
                  <a:lnTo>
                    <a:pt x="109753" y="395973"/>
                  </a:lnTo>
                  <a:lnTo>
                    <a:pt x="573366" y="395973"/>
                  </a:lnTo>
                  <a:lnTo>
                    <a:pt x="571055" y="417055"/>
                  </a:lnTo>
                  <a:lnTo>
                    <a:pt x="578637" y="490537"/>
                  </a:lnTo>
                  <a:lnTo>
                    <a:pt x="605637" y="549630"/>
                  </a:lnTo>
                  <a:lnTo>
                    <a:pt x="630491" y="577011"/>
                  </a:lnTo>
                  <a:lnTo>
                    <a:pt x="618439" y="591362"/>
                  </a:lnTo>
                  <a:lnTo>
                    <a:pt x="600265" y="622554"/>
                  </a:lnTo>
                  <a:lnTo>
                    <a:pt x="586955" y="656209"/>
                  </a:lnTo>
                  <a:lnTo>
                    <a:pt x="578421" y="691159"/>
                  </a:lnTo>
                  <a:lnTo>
                    <a:pt x="574484" y="726935"/>
                  </a:lnTo>
                  <a:lnTo>
                    <a:pt x="575475" y="763104"/>
                  </a:lnTo>
                  <a:lnTo>
                    <a:pt x="594233" y="832485"/>
                  </a:lnTo>
                  <a:lnTo>
                    <a:pt x="628167" y="879830"/>
                  </a:lnTo>
                  <a:lnTo>
                    <a:pt x="679818" y="904963"/>
                  </a:lnTo>
                  <a:lnTo>
                    <a:pt x="2489187" y="904963"/>
                  </a:lnTo>
                  <a:lnTo>
                    <a:pt x="2545943" y="897343"/>
                  </a:lnTo>
                  <a:lnTo>
                    <a:pt x="2594394" y="866127"/>
                  </a:lnTo>
                  <a:lnTo>
                    <a:pt x="2635758" y="807351"/>
                  </a:lnTo>
                  <a:lnTo>
                    <a:pt x="2657602" y="738746"/>
                  </a:lnTo>
                  <a:lnTo>
                    <a:pt x="2661526" y="702970"/>
                  </a:lnTo>
                  <a:lnTo>
                    <a:pt x="2660535" y="666788"/>
                  </a:lnTo>
                  <a:lnTo>
                    <a:pt x="2654122" y="631266"/>
                  </a:lnTo>
                  <a:lnTo>
                    <a:pt x="2642514" y="599490"/>
                  </a:lnTo>
                  <a:lnTo>
                    <a:pt x="3729063" y="599490"/>
                  </a:lnTo>
                  <a:lnTo>
                    <a:pt x="3787229" y="591680"/>
                  </a:lnTo>
                  <a:lnTo>
                    <a:pt x="3836886" y="559689"/>
                  </a:lnTo>
                  <a:lnTo>
                    <a:pt x="3879265" y="499465"/>
                  </a:lnTo>
                  <a:lnTo>
                    <a:pt x="3901643" y="429145"/>
                  </a:lnTo>
                  <a:lnTo>
                    <a:pt x="3905669" y="392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28293" y="3686387"/>
              <a:ext cx="9575808" cy="77048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1835" y="9896736"/>
              <a:ext cx="10092263" cy="17059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959459" y="8976855"/>
              <a:ext cx="5781675" cy="898525"/>
            </a:xfrm>
            <a:custGeom>
              <a:avLst/>
              <a:gdLst/>
              <a:ahLst/>
              <a:cxnLst/>
              <a:rect l="l" t="t" r="r" b="b"/>
              <a:pathLst>
                <a:path w="5781675" h="898525">
                  <a:moveTo>
                    <a:pt x="1318653" y="238594"/>
                  </a:moveTo>
                  <a:lnTo>
                    <a:pt x="1317904" y="236207"/>
                  </a:lnTo>
                  <a:lnTo>
                    <a:pt x="1316393" y="234670"/>
                  </a:lnTo>
                  <a:lnTo>
                    <a:pt x="1315999" y="232549"/>
                  </a:lnTo>
                  <a:lnTo>
                    <a:pt x="1312557" y="230759"/>
                  </a:lnTo>
                  <a:lnTo>
                    <a:pt x="1310271" y="228434"/>
                  </a:lnTo>
                  <a:lnTo>
                    <a:pt x="1309433" y="228358"/>
                  </a:lnTo>
                  <a:lnTo>
                    <a:pt x="1307668" y="228219"/>
                  </a:lnTo>
                  <a:lnTo>
                    <a:pt x="1309433" y="228358"/>
                  </a:lnTo>
                  <a:lnTo>
                    <a:pt x="1308455" y="227482"/>
                  </a:lnTo>
                  <a:lnTo>
                    <a:pt x="1290027" y="210794"/>
                  </a:lnTo>
                  <a:lnTo>
                    <a:pt x="1270000" y="194525"/>
                  </a:lnTo>
                  <a:lnTo>
                    <a:pt x="1264437" y="190004"/>
                  </a:lnTo>
                  <a:lnTo>
                    <a:pt x="1236395" y="173888"/>
                  </a:lnTo>
                  <a:lnTo>
                    <a:pt x="1204760" y="165950"/>
                  </a:lnTo>
                  <a:lnTo>
                    <a:pt x="1188504" y="166738"/>
                  </a:lnTo>
                  <a:lnTo>
                    <a:pt x="1172121" y="170675"/>
                  </a:lnTo>
                  <a:lnTo>
                    <a:pt x="1156106" y="176314"/>
                  </a:lnTo>
                  <a:lnTo>
                    <a:pt x="1140942" y="182232"/>
                  </a:lnTo>
                  <a:lnTo>
                    <a:pt x="1119733" y="189103"/>
                  </a:lnTo>
                  <a:lnTo>
                    <a:pt x="1097229" y="194525"/>
                  </a:lnTo>
                  <a:lnTo>
                    <a:pt x="1074686" y="198882"/>
                  </a:lnTo>
                  <a:lnTo>
                    <a:pt x="1052652" y="202666"/>
                  </a:lnTo>
                  <a:lnTo>
                    <a:pt x="1009396" y="210578"/>
                  </a:lnTo>
                  <a:lnTo>
                    <a:pt x="921842" y="228219"/>
                  </a:lnTo>
                  <a:lnTo>
                    <a:pt x="880033" y="236435"/>
                  </a:lnTo>
                  <a:lnTo>
                    <a:pt x="836485" y="246227"/>
                  </a:lnTo>
                  <a:lnTo>
                    <a:pt x="793000" y="257289"/>
                  </a:lnTo>
                  <a:lnTo>
                    <a:pt x="749287" y="266814"/>
                  </a:lnTo>
                  <a:lnTo>
                    <a:pt x="705027" y="272059"/>
                  </a:lnTo>
                  <a:lnTo>
                    <a:pt x="702017" y="273215"/>
                  </a:lnTo>
                  <a:lnTo>
                    <a:pt x="696137" y="270852"/>
                  </a:lnTo>
                  <a:lnTo>
                    <a:pt x="679551" y="265036"/>
                  </a:lnTo>
                  <a:lnTo>
                    <a:pt x="663092" y="258572"/>
                  </a:lnTo>
                  <a:lnTo>
                    <a:pt x="646734" y="249923"/>
                  </a:lnTo>
                  <a:lnTo>
                    <a:pt x="638378" y="244043"/>
                  </a:lnTo>
                  <a:lnTo>
                    <a:pt x="622477" y="231432"/>
                  </a:lnTo>
                  <a:lnTo>
                    <a:pt x="614019" y="225691"/>
                  </a:lnTo>
                  <a:lnTo>
                    <a:pt x="579132" y="205333"/>
                  </a:lnTo>
                  <a:lnTo>
                    <a:pt x="567651" y="198297"/>
                  </a:lnTo>
                  <a:lnTo>
                    <a:pt x="552577" y="186969"/>
                  </a:lnTo>
                  <a:lnTo>
                    <a:pt x="538530" y="174561"/>
                  </a:lnTo>
                  <a:lnTo>
                    <a:pt x="524090" y="162852"/>
                  </a:lnTo>
                  <a:lnTo>
                    <a:pt x="507796" y="153619"/>
                  </a:lnTo>
                  <a:lnTo>
                    <a:pt x="490677" y="148958"/>
                  </a:lnTo>
                  <a:lnTo>
                    <a:pt x="472782" y="147916"/>
                  </a:lnTo>
                  <a:lnTo>
                    <a:pt x="454748" y="149174"/>
                  </a:lnTo>
                  <a:lnTo>
                    <a:pt x="449999" y="149783"/>
                  </a:lnTo>
                  <a:lnTo>
                    <a:pt x="447903" y="139192"/>
                  </a:lnTo>
                  <a:lnTo>
                    <a:pt x="445541" y="128155"/>
                  </a:lnTo>
                  <a:lnTo>
                    <a:pt x="444080" y="116649"/>
                  </a:lnTo>
                  <a:lnTo>
                    <a:pt x="444004" y="100990"/>
                  </a:lnTo>
                  <a:lnTo>
                    <a:pt x="444766" y="85394"/>
                  </a:lnTo>
                  <a:lnTo>
                    <a:pt x="445236" y="69786"/>
                  </a:lnTo>
                  <a:lnTo>
                    <a:pt x="436968" y="31153"/>
                  </a:lnTo>
                  <a:lnTo>
                    <a:pt x="403593" y="6565"/>
                  </a:lnTo>
                  <a:lnTo>
                    <a:pt x="361569" y="0"/>
                  </a:lnTo>
                  <a:lnTo>
                    <a:pt x="345224" y="5143"/>
                  </a:lnTo>
                  <a:lnTo>
                    <a:pt x="312686" y="38049"/>
                  </a:lnTo>
                  <a:lnTo>
                    <a:pt x="297815" y="67614"/>
                  </a:lnTo>
                  <a:lnTo>
                    <a:pt x="289801" y="82969"/>
                  </a:lnTo>
                  <a:lnTo>
                    <a:pt x="280860" y="97967"/>
                  </a:lnTo>
                  <a:lnTo>
                    <a:pt x="271564" y="112763"/>
                  </a:lnTo>
                  <a:lnTo>
                    <a:pt x="262458" y="127546"/>
                  </a:lnTo>
                  <a:lnTo>
                    <a:pt x="236194" y="171107"/>
                  </a:lnTo>
                  <a:lnTo>
                    <a:pt x="209727" y="214693"/>
                  </a:lnTo>
                  <a:lnTo>
                    <a:pt x="183616" y="258533"/>
                  </a:lnTo>
                  <a:lnTo>
                    <a:pt x="158457" y="302844"/>
                  </a:lnTo>
                  <a:lnTo>
                    <a:pt x="134835" y="347840"/>
                  </a:lnTo>
                  <a:lnTo>
                    <a:pt x="120281" y="377837"/>
                  </a:lnTo>
                  <a:lnTo>
                    <a:pt x="105791" y="407568"/>
                  </a:lnTo>
                  <a:lnTo>
                    <a:pt x="90144" y="436613"/>
                  </a:lnTo>
                  <a:lnTo>
                    <a:pt x="72148" y="464553"/>
                  </a:lnTo>
                  <a:lnTo>
                    <a:pt x="65659" y="474954"/>
                  </a:lnTo>
                  <a:lnTo>
                    <a:pt x="60769" y="485838"/>
                  </a:lnTo>
                  <a:lnTo>
                    <a:pt x="57467" y="497281"/>
                  </a:lnTo>
                  <a:lnTo>
                    <a:pt x="55740" y="509358"/>
                  </a:lnTo>
                  <a:lnTo>
                    <a:pt x="50253" y="514604"/>
                  </a:lnTo>
                  <a:lnTo>
                    <a:pt x="38341" y="516839"/>
                  </a:lnTo>
                  <a:lnTo>
                    <a:pt x="32499" y="517042"/>
                  </a:lnTo>
                  <a:lnTo>
                    <a:pt x="33515" y="511810"/>
                  </a:lnTo>
                  <a:lnTo>
                    <a:pt x="35242" y="503339"/>
                  </a:lnTo>
                  <a:lnTo>
                    <a:pt x="35877" y="496493"/>
                  </a:lnTo>
                  <a:lnTo>
                    <a:pt x="35801" y="479742"/>
                  </a:lnTo>
                  <a:lnTo>
                    <a:pt x="35674" y="470979"/>
                  </a:lnTo>
                  <a:lnTo>
                    <a:pt x="36004" y="459003"/>
                  </a:lnTo>
                  <a:lnTo>
                    <a:pt x="47802" y="397052"/>
                  </a:lnTo>
                  <a:lnTo>
                    <a:pt x="60401" y="347332"/>
                  </a:lnTo>
                  <a:lnTo>
                    <a:pt x="68745" y="310603"/>
                  </a:lnTo>
                  <a:lnTo>
                    <a:pt x="72859" y="273164"/>
                  </a:lnTo>
                  <a:lnTo>
                    <a:pt x="71234" y="235712"/>
                  </a:lnTo>
                  <a:lnTo>
                    <a:pt x="62280" y="199288"/>
                  </a:lnTo>
                  <a:lnTo>
                    <a:pt x="56146" y="193319"/>
                  </a:lnTo>
                  <a:lnTo>
                    <a:pt x="47104" y="192532"/>
                  </a:lnTo>
                  <a:lnTo>
                    <a:pt x="39624" y="196418"/>
                  </a:lnTo>
                  <a:lnTo>
                    <a:pt x="38138" y="204482"/>
                  </a:lnTo>
                  <a:lnTo>
                    <a:pt x="44843" y="245719"/>
                  </a:lnTo>
                  <a:lnTo>
                    <a:pt x="42684" y="287020"/>
                  </a:lnTo>
                  <a:lnTo>
                    <a:pt x="35318" y="328142"/>
                  </a:lnTo>
                  <a:lnTo>
                    <a:pt x="32448" y="341274"/>
                  </a:lnTo>
                  <a:lnTo>
                    <a:pt x="32448" y="517258"/>
                  </a:lnTo>
                  <a:lnTo>
                    <a:pt x="25120" y="517309"/>
                  </a:lnTo>
                  <a:lnTo>
                    <a:pt x="15824" y="517309"/>
                  </a:lnTo>
                  <a:lnTo>
                    <a:pt x="31178" y="529297"/>
                  </a:lnTo>
                  <a:lnTo>
                    <a:pt x="15748" y="517258"/>
                  </a:lnTo>
                  <a:lnTo>
                    <a:pt x="25120" y="517309"/>
                  </a:lnTo>
                  <a:lnTo>
                    <a:pt x="32448" y="517258"/>
                  </a:lnTo>
                  <a:lnTo>
                    <a:pt x="32448" y="341274"/>
                  </a:lnTo>
                  <a:lnTo>
                    <a:pt x="26403" y="368896"/>
                  </a:lnTo>
                  <a:lnTo>
                    <a:pt x="20967" y="389851"/>
                  </a:lnTo>
                  <a:lnTo>
                    <a:pt x="14541" y="411492"/>
                  </a:lnTo>
                  <a:lnTo>
                    <a:pt x="9194" y="433273"/>
                  </a:lnTo>
                  <a:lnTo>
                    <a:pt x="6959" y="454621"/>
                  </a:lnTo>
                  <a:lnTo>
                    <a:pt x="6057" y="473544"/>
                  </a:lnTo>
                  <a:lnTo>
                    <a:pt x="4025" y="492061"/>
                  </a:lnTo>
                  <a:lnTo>
                    <a:pt x="1790" y="510527"/>
                  </a:lnTo>
                  <a:lnTo>
                    <a:pt x="330" y="529297"/>
                  </a:lnTo>
                  <a:lnTo>
                    <a:pt x="0" y="537210"/>
                  </a:lnTo>
                  <a:lnTo>
                    <a:pt x="9194" y="541210"/>
                  </a:lnTo>
                  <a:lnTo>
                    <a:pt x="15748" y="541324"/>
                  </a:lnTo>
                  <a:lnTo>
                    <a:pt x="33832" y="541324"/>
                  </a:lnTo>
                  <a:lnTo>
                    <a:pt x="80441" y="529297"/>
                  </a:lnTo>
                  <a:lnTo>
                    <a:pt x="90106" y="521195"/>
                  </a:lnTo>
                  <a:lnTo>
                    <a:pt x="89750" y="517804"/>
                  </a:lnTo>
                  <a:lnTo>
                    <a:pt x="91948" y="496493"/>
                  </a:lnTo>
                  <a:lnTo>
                    <a:pt x="101053" y="479742"/>
                  </a:lnTo>
                  <a:lnTo>
                    <a:pt x="112979" y="464210"/>
                  </a:lnTo>
                  <a:lnTo>
                    <a:pt x="123596" y="446557"/>
                  </a:lnTo>
                  <a:lnTo>
                    <a:pt x="144526" y="400342"/>
                  </a:lnTo>
                  <a:lnTo>
                    <a:pt x="166636" y="354672"/>
                  </a:lnTo>
                  <a:lnTo>
                    <a:pt x="190093" y="310603"/>
                  </a:lnTo>
                  <a:lnTo>
                    <a:pt x="215328" y="267512"/>
                  </a:lnTo>
                  <a:lnTo>
                    <a:pt x="241236" y="224790"/>
                  </a:lnTo>
                  <a:lnTo>
                    <a:pt x="266687" y="181813"/>
                  </a:lnTo>
                  <a:lnTo>
                    <a:pt x="277749" y="162699"/>
                  </a:lnTo>
                  <a:lnTo>
                    <a:pt x="288950" y="143598"/>
                  </a:lnTo>
                  <a:lnTo>
                    <a:pt x="300215" y="124688"/>
                  </a:lnTo>
                  <a:lnTo>
                    <a:pt x="311645" y="105803"/>
                  </a:lnTo>
                  <a:lnTo>
                    <a:pt x="320662" y="89865"/>
                  </a:lnTo>
                  <a:lnTo>
                    <a:pt x="346976" y="41795"/>
                  </a:lnTo>
                  <a:lnTo>
                    <a:pt x="367487" y="26530"/>
                  </a:lnTo>
                  <a:lnTo>
                    <a:pt x="379704" y="27228"/>
                  </a:lnTo>
                  <a:lnTo>
                    <a:pt x="394068" y="31470"/>
                  </a:lnTo>
                  <a:lnTo>
                    <a:pt x="405599" y="39535"/>
                  </a:lnTo>
                  <a:lnTo>
                    <a:pt x="411162" y="51625"/>
                  </a:lnTo>
                  <a:lnTo>
                    <a:pt x="412877" y="65608"/>
                  </a:lnTo>
                  <a:lnTo>
                    <a:pt x="412750" y="82969"/>
                  </a:lnTo>
                  <a:lnTo>
                    <a:pt x="412534" y="90906"/>
                  </a:lnTo>
                  <a:lnTo>
                    <a:pt x="412203" y="100990"/>
                  </a:lnTo>
                  <a:lnTo>
                    <a:pt x="412076" y="116649"/>
                  </a:lnTo>
                  <a:lnTo>
                    <a:pt x="412369" y="125514"/>
                  </a:lnTo>
                  <a:lnTo>
                    <a:pt x="413753" y="134658"/>
                  </a:lnTo>
                  <a:lnTo>
                    <a:pt x="416026" y="143662"/>
                  </a:lnTo>
                  <a:lnTo>
                    <a:pt x="418147" y="152552"/>
                  </a:lnTo>
                  <a:lnTo>
                    <a:pt x="419112" y="161671"/>
                  </a:lnTo>
                  <a:lnTo>
                    <a:pt x="424116" y="170992"/>
                  </a:lnTo>
                  <a:lnTo>
                    <a:pt x="435063" y="174091"/>
                  </a:lnTo>
                  <a:lnTo>
                    <a:pt x="441159" y="172364"/>
                  </a:lnTo>
                  <a:lnTo>
                    <a:pt x="449059" y="172885"/>
                  </a:lnTo>
                  <a:lnTo>
                    <a:pt x="488530" y="176034"/>
                  </a:lnTo>
                  <a:lnTo>
                    <a:pt x="521563" y="199644"/>
                  </a:lnTo>
                  <a:lnTo>
                    <a:pt x="537108" y="212356"/>
                  </a:lnTo>
                  <a:lnTo>
                    <a:pt x="553847" y="223520"/>
                  </a:lnTo>
                  <a:lnTo>
                    <a:pt x="571195" y="233756"/>
                  </a:lnTo>
                  <a:lnTo>
                    <a:pt x="588619" y="243713"/>
                  </a:lnTo>
                  <a:lnTo>
                    <a:pt x="616229" y="262445"/>
                  </a:lnTo>
                  <a:lnTo>
                    <a:pt x="644944" y="282460"/>
                  </a:lnTo>
                  <a:lnTo>
                    <a:pt x="675640" y="297103"/>
                  </a:lnTo>
                  <a:lnTo>
                    <a:pt x="709168" y="299745"/>
                  </a:lnTo>
                  <a:lnTo>
                    <a:pt x="716546" y="296202"/>
                  </a:lnTo>
                  <a:lnTo>
                    <a:pt x="718985" y="291719"/>
                  </a:lnTo>
                  <a:lnTo>
                    <a:pt x="741527" y="290385"/>
                  </a:lnTo>
                  <a:lnTo>
                    <a:pt x="777316" y="284518"/>
                  </a:lnTo>
                  <a:lnTo>
                    <a:pt x="812774" y="276453"/>
                  </a:lnTo>
                  <a:lnTo>
                    <a:pt x="848271" y="267728"/>
                  </a:lnTo>
                  <a:lnTo>
                    <a:pt x="888644" y="258902"/>
                  </a:lnTo>
                  <a:lnTo>
                    <a:pt x="929436" y="251256"/>
                  </a:lnTo>
                  <a:lnTo>
                    <a:pt x="1059573" y="228219"/>
                  </a:lnTo>
                  <a:lnTo>
                    <a:pt x="1081125" y="224548"/>
                  </a:lnTo>
                  <a:lnTo>
                    <a:pt x="1116139" y="217246"/>
                  </a:lnTo>
                  <a:lnTo>
                    <a:pt x="1149921" y="207276"/>
                  </a:lnTo>
                  <a:lnTo>
                    <a:pt x="1172616" y="199351"/>
                  </a:lnTo>
                  <a:lnTo>
                    <a:pt x="1193863" y="194525"/>
                  </a:lnTo>
                  <a:lnTo>
                    <a:pt x="1236726" y="205816"/>
                  </a:lnTo>
                  <a:lnTo>
                    <a:pt x="1276985" y="240106"/>
                  </a:lnTo>
                  <a:lnTo>
                    <a:pt x="1290497" y="251383"/>
                  </a:lnTo>
                  <a:lnTo>
                    <a:pt x="1299603" y="254673"/>
                  </a:lnTo>
                  <a:lnTo>
                    <a:pt x="1305547" y="254076"/>
                  </a:lnTo>
                  <a:lnTo>
                    <a:pt x="1310005" y="253631"/>
                  </a:lnTo>
                  <a:lnTo>
                    <a:pt x="1317688" y="248259"/>
                  </a:lnTo>
                  <a:lnTo>
                    <a:pt x="1318653" y="238594"/>
                  </a:lnTo>
                  <a:close/>
                </a:path>
                <a:path w="5781675" h="898525">
                  <a:moveTo>
                    <a:pt x="3173603" y="632294"/>
                  </a:moveTo>
                  <a:lnTo>
                    <a:pt x="3170364" y="623773"/>
                  </a:lnTo>
                  <a:lnTo>
                    <a:pt x="3161830" y="620471"/>
                  </a:lnTo>
                  <a:lnTo>
                    <a:pt x="3158680" y="620801"/>
                  </a:lnTo>
                  <a:lnTo>
                    <a:pt x="3154032" y="614070"/>
                  </a:lnTo>
                  <a:lnTo>
                    <a:pt x="3122587" y="587629"/>
                  </a:lnTo>
                  <a:lnTo>
                    <a:pt x="3120059" y="586917"/>
                  </a:lnTo>
                  <a:lnTo>
                    <a:pt x="3105391" y="587413"/>
                  </a:lnTo>
                  <a:lnTo>
                    <a:pt x="3091472" y="587629"/>
                  </a:lnTo>
                  <a:lnTo>
                    <a:pt x="3081401" y="583336"/>
                  </a:lnTo>
                  <a:lnTo>
                    <a:pt x="3076905" y="575017"/>
                  </a:lnTo>
                  <a:lnTo>
                    <a:pt x="3075940" y="570992"/>
                  </a:lnTo>
                  <a:lnTo>
                    <a:pt x="3074670" y="565619"/>
                  </a:lnTo>
                  <a:lnTo>
                    <a:pt x="3071838" y="556323"/>
                  </a:lnTo>
                  <a:lnTo>
                    <a:pt x="3065589" y="548322"/>
                  </a:lnTo>
                  <a:lnTo>
                    <a:pt x="3057550" y="543839"/>
                  </a:lnTo>
                  <a:lnTo>
                    <a:pt x="3048838" y="541794"/>
                  </a:lnTo>
                  <a:lnTo>
                    <a:pt x="3039783" y="541515"/>
                  </a:lnTo>
                  <a:lnTo>
                    <a:pt x="3030677" y="542328"/>
                  </a:lnTo>
                  <a:lnTo>
                    <a:pt x="2994622" y="555396"/>
                  </a:lnTo>
                  <a:lnTo>
                    <a:pt x="2943898" y="577646"/>
                  </a:lnTo>
                  <a:lnTo>
                    <a:pt x="2895282" y="592213"/>
                  </a:lnTo>
                  <a:lnTo>
                    <a:pt x="2865577" y="582295"/>
                  </a:lnTo>
                  <a:lnTo>
                    <a:pt x="2863177" y="569874"/>
                  </a:lnTo>
                  <a:lnTo>
                    <a:pt x="2864358" y="556323"/>
                  </a:lnTo>
                  <a:lnTo>
                    <a:pt x="2864421" y="555231"/>
                  </a:lnTo>
                  <a:lnTo>
                    <a:pt x="2864688" y="542328"/>
                  </a:lnTo>
                  <a:lnTo>
                    <a:pt x="2864637" y="541515"/>
                  </a:lnTo>
                  <a:lnTo>
                    <a:pt x="2859519" y="530072"/>
                  </a:lnTo>
                  <a:lnTo>
                    <a:pt x="2855379" y="525805"/>
                  </a:lnTo>
                  <a:lnTo>
                    <a:pt x="2848991" y="522528"/>
                  </a:lnTo>
                  <a:lnTo>
                    <a:pt x="2849092" y="516255"/>
                  </a:lnTo>
                  <a:lnTo>
                    <a:pt x="2849384" y="509308"/>
                  </a:lnTo>
                  <a:lnTo>
                    <a:pt x="2849930" y="502373"/>
                  </a:lnTo>
                  <a:lnTo>
                    <a:pt x="2850680" y="495033"/>
                  </a:lnTo>
                  <a:lnTo>
                    <a:pt x="2851366" y="488530"/>
                  </a:lnTo>
                  <a:lnTo>
                    <a:pt x="2850896" y="465150"/>
                  </a:lnTo>
                  <a:lnTo>
                    <a:pt x="2836329" y="415036"/>
                  </a:lnTo>
                  <a:lnTo>
                    <a:pt x="2799740" y="378345"/>
                  </a:lnTo>
                  <a:lnTo>
                    <a:pt x="2771419" y="369544"/>
                  </a:lnTo>
                  <a:lnTo>
                    <a:pt x="2743466" y="360540"/>
                  </a:lnTo>
                  <a:lnTo>
                    <a:pt x="2720556" y="343027"/>
                  </a:lnTo>
                  <a:lnTo>
                    <a:pt x="2704300" y="320090"/>
                  </a:lnTo>
                  <a:lnTo>
                    <a:pt x="2689263" y="299796"/>
                  </a:lnTo>
                  <a:lnTo>
                    <a:pt x="2672562" y="284505"/>
                  </a:lnTo>
                  <a:lnTo>
                    <a:pt x="2670987" y="283070"/>
                  </a:lnTo>
                  <a:lnTo>
                    <a:pt x="2659126" y="277482"/>
                  </a:lnTo>
                  <a:lnTo>
                    <a:pt x="2659837" y="270852"/>
                  </a:lnTo>
                  <a:lnTo>
                    <a:pt x="2659913" y="270129"/>
                  </a:lnTo>
                  <a:lnTo>
                    <a:pt x="2648039" y="264718"/>
                  </a:lnTo>
                  <a:lnTo>
                    <a:pt x="2640774" y="264960"/>
                  </a:lnTo>
                  <a:lnTo>
                    <a:pt x="2614904" y="267804"/>
                  </a:lnTo>
                  <a:lnTo>
                    <a:pt x="2589542" y="273405"/>
                  </a:lnTo>
                  <a:lnTo>
                    <a:pt x="2564333" y="280035"/>
                  </a:lnTo>
                  <a:lnTo>
                    <a:pt x="2538971" y="285953"/>
                  </a:lnTo>
                  <a:lnTo>
                    <a:pt x="2526385" y="287756"/>
                  </a:lnTo>
                  <a:lnTo>
                    <a:pt x="2501112" y="289852"/>
                  </a:lnTo>
                  <a:lnTo>
                    <a:pt x="2488514" y="291795"/>
                  </a:lnTo>
                  <a:lnTo>
                    <a:pt x="2474696" y="295313"/>
                  </a:lnTo>
                  <a:lnTo>
                    <a:pt x="2460955" y="299364"/>
                  </a:lnTo>
                  <a:lnTo>
                    <a:pt x="2447112" y="302920"/>
                  </a:lnTo>
                  <a:lnTo>
                    <a:pt x="2446515" y="303009"/>
                  </a:lnTo>
                  <a:lnTo>
                    <a:pt x="2443378" y="296735"/>
                  </a:lnTo>
                  <a:lnTo>
                    <a:pt x="2434209" y="293408"/>
                  </a:lnTo>
                  <a:lnTo>
                    <a:pt x="2424214" y="295211"/>
                  </a:lnTo>
                  <a:lnTo>
                    <a:pt x="2417483" y="302094"/>
                  </a:lnTo>
                  <a:lnTo>
                    <a:pt x="2417267" y="324573"/>
                  </a:lnTo>
                  <a:lnTo>
                    <a:pt x="2435314" y="331152"/>
                  </a:lnTo>
                  <a:lnTo>
                    <a:pt x="2460688" y="328447"/>
                  </a:lnTo>
                  <a:lnTo>
                    <a:pt x="2482494" y="323075"/>
                  </a:lnTo>
                  <a:lnTo>
                    <a:pt x="2501328" y="319062"/>
                  </a:lnTo>
                  <a:lnTo>
                    <a:pt x="2520302" y="316572"/>
                  </a:lnTo>
                  <a:lnTo>
                    <a:pt x="2539327" y="314477"/>
                  </a:lnTo>
                  <a:lnTo>
                    <a:pt x="2557170" y="311797"/>
                  </a:lnTo>
                  <a:lnTo>
                    <a:pt x="2558440" y="311594"/>
                  </a:lnTo>
                  <a:lnTo>
                    <a:pt x="2578925" y="306755"/>
                  </a:lnTo>
                  <a:lnTo>
                    <a:pt x="2599334" y="301091"/>
                  </a:lnTo>
                  <a:lnTo>
                    <a:pt x="2619883" y="296100"/>
                  </a:lnTo>
                  <a:lnTo>
                    <a:pt x="2627134" y="295135"/>
                  </a:lnTo>
                  <a:lnTo>
                    <a:pt x="2629509" y="296392"/>
                  </a:lnTo>
                  <a:lnTo>
                    <a:pt x="2635402" y="298157"/>
                  </a:lnTo>
                  <a:lnTo>
                    <a:pt x="2658338" y="311607"/>
                  </a:lnTo>
                  <a:lnTo>
                    <a:pt x="2675331" y="332244"/>
                  </a:lnTo>
                  <a:lnTo>
                    <a:pt x="2690545" y="355244"/>
                  </a:lnTo>
                  <a:lnTo>
                    <a:pt x="2708097" y="375716"/>
                  </a:lnTo>
                  <a:lnTo>
                    <a:pt x="2733764" y="389432"/>
                  </a:lnTo>
                  <a:lnTo>
                    <a:pt x="2761754" y="397052"/>
                  </a:lnTo>
                  <a:lnTo>
                    <a:pt x="2786913" y="408089"/>
                  </a:lnTo>
                  <a:lnTo>
                    <a:pt x="2807855" y="444055"/>
                  </a:lnTo>
                  <a:lnTo>
                    <a:pt x="2814523" y="483171"/>
                  </a:lnTo>
                  <a:lnTo>
                    <a:pt x="2812948" y="495452"/>
                  </a:lnTo>
                  <a:lnTo>
                    <a:pt x="2810827" y="508787"/>
                  </a:lnTo>
                  <a:lnTo>
                    <a:pt x="2810560" y="516255"/>
                  </a:lnTo>
                  <a:lnTo>
                    <a:pt x="2810472" y="522528"/>
                  </a:lnTo>
                  <a:lnTo>
                    <a:pt x="2813989" y="532892"/>
                  </a:lnTo>
                  <a:lnTo>
                    <a:pt x="2818968" y="538568"/>
                  </a:lnTo>
                  <a:lnTo>
                    <a:pt x="2822918" y="542721"/>
                  </a:lnTo>
                  <a:lnTo>
                    <a:pt x="2825521" y="547535"/>
                  </a:lnTo>
                  <a:lnTo>
                    <a:pt x="2826461" y="555231"/>
                  </a:lnTo>
                  <a:lnTo>
                    <a:pt x="2826131" y="562483"/>
                  </a:lnTo>
                  <a:lnTo>
                    <a:pt x="2825686" y="569874"/>
                  </a:lnTo>
                  <a:lnTo>
                    <a:pt x="2825762" y="578535"/>
                  </a:lnTo>
                  <a:lnTo>
                    <a:pt x="2847835" y="612330"/>
                  </a:lnTo>
                  <a:lnTo>
                    <a:pt x="2886392" y="622655"/>
                  </a:lnTo>
                  <a:lnTo>
                    <a:pt x="2929204" y="614807"/>
                  </a:lnTo>
                  <a:lnTo>
                    <a:pt x="2971406" y="597992"/>
                  </a:lnTo>
                  <a:lnTo>
                    <a:pt x="2984233" y="592213"/>
                  </a:lnTo>
                  <a:lnTo>
                    <a:pt x="3008147" y="581456"/>
                  </a:lnTo>
                  <a:lnTo>
                    <a:pt x="3016148" y="578269"/>
                  </a:lnTo>
                  <a:lnTo>
                    <a:pt x="3024225" y="575373"/>
                  </a:lnTo>
                  <a:lnTo>
                    <a:pt x="3032429" y="572909"/>
                  </a:lnTo>
                  <a:lnTo>
                    <a:pt x="3040811" y="570992"/>
                  </a:lnTo>
                  <a:lnTo>
                    <a:pt x="3039173" y="575640"/>
                  </a:lnTo>
                  <a:lnTo>
                    <a:pt x="3042221" y="585139"/>
                  </a:lnTo>
                  <a:lnTo>
                    <a:pt x="3072803" y="614895"/>
                  </a:lnTo>
                  <a:lnTo>
                    <a:pt x="3096780" y="617334"/>
                  </a:lnTo>
                  <a:lnTo>
                    <a:pt x="3108147" y="616699"/>
                  </a:lnTo>
                  <a:lnTo>
                    <a:pt x="3109569" y="614070"/>
                  </a:lnTo>
                  <a:lnTo>
                    <a:pt x="3117011" y="624205"/>
                  </a:lnTo>
                  <a:lnTo>
                    <a:pt x="3121749" y="630974"/>
                  </a:lnTo>
                  <a:lnTo>
                    <a:pt x="3126295" y="637743"/>
                  </a:lnTo>
                  <a:lnTo>
                    <a:pt x="3131020" y="644398"/>
                  </a:lnTo>
                  <a:lnTo>
                    <a:pt x="3136252" y="650798"/>
                  </a:lnTo>
                  <a:lnTo>
                    <a:pt x="3144812" y="656501"/>
                  </a:lnTo>
                  <a:lnTo>
                    <a:pt x="3155277" y="658190"/>
                  </a:lnTo>
                  <a:lnTo>
                    <a:pt x="3165094" y="655269"/>
                  </a:lnTo>
                  <a:lnTo>
                    <a:pt x="3171698" y="647192"/>
                  </a:lnTo>
                  <a:lnTo>
                    <a:pt x="3173501" y="642480"/>
                  </a:lnTo>
                  <a:lnTo>
                    <a:pt x="3173374" y="639152"/>
                  </a:lnTo>
                  <a:lnTo>
                    <a:pt x="3173501" y="634009"/>
                  </a:lnTo>
                  <a:lnTo>
                    <a:pt x="3173603" y="632294"/>
                  </a:lnTo>
                  <a:close/>
                </a:path>
                <a:path w="5781675" h="898525">
                  <a:moveTo>
                    <a:pt x="5781675" y="143878"/>
                  </a:moveTo>
                  <a:lnTo>
                    <a:pt x="5777700" y="134912"/>
                  </a:lnTo>
                  <a:lnTo>
                    <a:pt x="5765558" y="131521"/>
                  </a:lnTo>
                  <a:lnTo>
                    <a:pt x="5746381" y="134264"/>
                  </a:lnTo>
                  <a:lnTo>
                    <a:pt x="5727560" y="139268"/>
                  </a:lnTo>
                  <a:lnTo>
                    <a:pt x="5709056" y="145567"/>
                  </a:lnTo>
                  <a:lnTo>
                    <a:pt x="5690819" y="152171"/>
                  </a:lnTo>
                  <a:lnTo>
                    <a:pt x="5666054" y="159308"/>
                  </a:lnTo>
                  <a:lnTo>
                    <a:pt x="5639943" y="164452"/>
                  </a:lnTo>
                  <a:lnTo>
                    <a:pt x="5564898" y="176441"/>
                  </a:lnTo>
                  <a:lnTo>
                    <a:pt x="5544731" y="180581"/>
                  </a:lnTo>
                  <a:lnTo>
                    <a:pt x="5525770" y="188048"/>
                  </a:lnTo>
                  <a:lnTo>
                    <a:pt x="5506491" y="201701"/>
                  </a:lnTo>
                  <a:lnTo>
                    <a:pt x="5482526" y="221513"/>
                  </a:lnTo>
                  <a:lnTo>
                    <a:pt x="5457888" y="240385"/>
                  </a:lnTo>
                  <a:lnTo>
                    <a:pt x="5433466" y="259588"/>
                  </a:lnTo>
                  <a:lnTo>
                    <a:pt x="5410111" y="280416"/>
                  </a:lnTo>
                  <a:lnTo>
                    <a:pt x="5388153" y="300761"/>
                  </a:lnTo>
                  <a:lnTo>
                    <a:pt x="5365483" y="320332"/>
                  </a:lnTo>
                  <a:lnTo>
                    <a:pt x="5320284" y="359651"/>
                  </a:lnTo>
                  <a:lnTo>
                    <a:pt x="5293703" y="386981"/>
                  </a:lnTo>
                  <a:lnTo>
                    <a:pt x="5276647" y="407924"/>
                  </a:lnTo>
                  <a:lnTo>
                    <a:pt x="5267553" y="418947"/>
                  </a:lnTo>
                  <a:lnTo>
                    <a:pt x="5257050" y="428053"/>
                  </a:lnTo>
                  <a:lnTo>
                    <a:pt x="5244033" y="433552"/>
                  </a:lnTo>
                  <a:lnTo>
                    <a:pt x="5232514" y="436930"/>
                  </a:lnTo>
                  <a:lnTo>
                    <a:pt x="5209743" y="445846"/>
                  </a:lnTo>
                  <a:lnTo>
                    <a:pt x="5198008" y="449300"/>
                  </a:lnTo>
                  <a:lnTo>
                    <a:pt x="5184533" y="451866"/>
                  </a:lnTo>
                  <a:lnTo>
                    <a:pt x="5157394" y="456361"/>
                  </a:lnTo>
                  <a:lnTo>
                    <a:pt x="5143893" y="459193"/>
                  </a:lnTo>
                  <a:lnTo>
                    <a:pt x="5081968" y="474853"/>
                  </a:lnTo>
                  <a:lnTo>
                    <a:pt x="5050917" y="481698"/>
                  </a:lnTo>
                  <a:lnTo>
                    <a:pt x="5019230" y="486587"/>
                  </a:lnTo>
                  <a:lnTo>
                    <a:pt x="5005527" y="488518"/>
                  </a:lnTo>
                  <a:lnTo>
                    <a:pt x="4992065" y="490753"/>
                  </a:lnTo>
                  <a:lnTo>
                    <a:pt x="4978527" y="492607"/>
                  </a:lnTo>
                  <a:lnTo>
                    <a:pt x="4964620" y="493407"/>
                  </a:lnTo>
                  <a:lnTo>
                    <a:pt x="4955286" y="493585"/>
                  </a:lnTo>
                  <a:lnTo>
                    <a:pt x="4945900" y="494271"/>
                  </a:lnTo>
                  <a:lnTo>
                    <a:pt x="4907229" y="508889"/>
                  </a:lnTo>
                  <a:lnTo>
                    <a:pt x="4872558" y="542328"/>
                  </a:lnTo>
                  <a:lnTo>
                    <a:pt x="4846371" y="577113"/>
                  </a:lnTo>
                  <a:lnTo>
                    <a:pt x="4835182" y="619290"/>
                  </a:lnTo>
                  <a:lnTo>
                    <a:pt x="4833823" y="630897"/>
                  </a:lnTo>
                  <a:lnTo>
                    <a:pt x="4829340" y="642150"/>
                  </a:lnTo>
                  <a:lnTo>
                    <a:pt x="4824336" y="648182"/>
                  </a:lnTo>
                  <a:lnTo>
                    <a:pt x="4818418" y="652741"/>
                  </a:lnTo>
                  <a:lnTo>
                    <a:pt x="4812055" y="656729"/>
                  </a:lnTo>
                  <a:lnTo>
                    <a:pt x="4805731" y="661060"/>
                  </a:lnTo>
                  <a:lnTo>
                    <a:pt x="4799863" y="665632"/>
                  </a:lnTo>
                  <a:lnTo>
                    <a:pt x="4795342" y="673481"/>
                  </a:lnTo>
                  <a:lnTo>
                    <a:pt x="4790579" y="679132"/>
                  </a:lnTo>
                  <a:lnTo>
                    <a:pt x="4779111" y="691959"/>
                  </a:lnTo>
                  <a:lnTo>
                    <a:pt x="4767110" y="704329"/>
                  </a:lnTo>
                  <a:lnTo>
                    <a:pt x="4742751" y="728700"/>
                  </a:lnTo>
                  <a:lnTo>
                    <a:pt x="4723892" y="750443"/>
                  </a:lnTo>
                  <a:lnTo>
                    <a:pt x="4689145" y="796188"/>
                  </a:lnTo>
                  <a:lnTo>
                    <a:pt x="4646676" y="836485"/>
                  </a:lnTo>
                  <a:lnTo>
                    <a:pt x="4589005" y="860793"/>
                  </a:lnTo>
                  <a:lnTo>
                    <a:pt x="4559338" y="864260"/>
                  </a:lnTo>
                  <a:lnTo>
                    <a:pt x="4501604" y="863866"/>
                  </a:lnTo>
                  <a:lnTo>
                    <a:pt x="4472711" y="864095"/>
                  </a:lnTo>
                  <a:lnTo>
                    <a:pt x="4443920" y="865301"/>
                  </a:lnTo>
                  <a:lnTo>
                    <a:pt x="4409338" y="867816"/>
                  </a:lnTo>
                  <a:lnTo>
                    <a:pt x="4374972" y="870483"/>
                  </a:lnTo>
                  <a:lnTo>
                    <a:pt x="4340555" y="872680"/>
                  </a:lnTo>
                  <a:lnTo>
                    <a:pt x="4291063" y="874318"/>
                  </a:lnTo>
                  <a:lnTo>
                    <a:pt x="4283672" y="874712"/>
                  </a:lnTo>
                  <a:lnTo>
                    <a:pt x="4273588" y="878459"/>
                  </a:lnTo>
                  <a:lnTo>
                    <a:pt x="4270222" y="885901"/>
                  </a:lnTo>
                  <a:lnTo>
                    <a:pt x="4273588" y="893356"/>
                  </a:lnTo>
                  <a:lnTo>
                    <a:pt x="4283672" y="897089"/>
                  </a:lnTo>
                  <a:lnTo>
                    <a:pt x="4335386" y="897940"/>
                  </a:lnTo>
                  <a:lnTo>
                    <a:pt x="4386973" y="896442"/>
                  </a:lnTo>
                  <a:lnTo>
                    <a:pt x="4438510" y="893826"/>
                  </a:lnTo>
                  <a:lnTo>
                    <a:pt x="4490097" y="891349"/>
                  </a:lnTo>
                  <a:lnTo>
                    <a:pt x="4541825" y="890295"/>
                  </a:lnTo>
                  <a:lnTo>
                    <a:pt x="4591316" y="885710"/>
                  </a:lnTo>
                  <a:lnTo>
                    <a:pt x="4637049" y="871626"/>
                  </a:lnTo>
                  <a:lnTo>
                    <a:pt x="4678489" y="847801"/>
                  </a:lnTo>
                  <a:lnTo>
                    <a:pt x="4715103" y="813968"/>
                  </a:lnTo>
                  <a:lnTo>
                    <a:pt x="4751883" y="768324"/>
                  </a:lnTo>
                  <a:lnTo>
                    <a:pt x="4770310" y="745655"/>
                  </a:lnTo>
                  <a:lnTo>
                    <a:pt x="4790325" y="723849"/>
                  </a:lnTo>
                  <a:lnTo>
                    <a:pt x="4799660" y="714413"/>
                  </a:lnTo>
                  <a:lnTo>
                    <a:pt x="4808842" y="704837"/>
                  </a:lnTo>
                  <a:lnTo>
                    <a:pt x="4817808" y="695071"/>
                  </a:lnTo>
                  <a:lnTo>
                    <a:pt x="4826533" y="685063"/>
                  </a:lnTo>
                  <a:lnTo>
                    <a:pt x="4835753" y="675855"/>
                  </a:lnTo>
                  <a:lnTo>
                    <a:pt x="4863325" y="648779"/>
                  </a:lnTo>
                  <a:lnTo>
                    <a:pt x="4869853" y="612432"/>
                  </a:lnTo>
                  <a:lnTo>
                    <a:pt x="4872228" y="599795"/>
                  </a:lnTo>
                  <a:lnTo>
                    <a:pt x="4892751" y="567423"/>
                  </a:lnTo>
                  <a:lnTo>
                    <a:pt x="4920602" y="537616"/>
                  </a:lnTo>
                  <a:lnTo>
                    <a:pt x="4957534" y="519861"/>
                  </a:lnTo>
                  <a:lnTo>
                    <a:pt x="4972710" y="519849"/>
                  </a:lnTo>
                  <a:lnTo>
                    <a:pt x="4986820" y="519417"/>
                  </a:lnTo>
                  <a:lnTo>
                    <a:pt x="5032857" y="512902"/>
                  </a:lnTo>
                  <a:lnTo>
                    <a:pt x="5078628" y="504253"/>
                  </a:lnTo>
                  <a:lnTo>
                    <a:pt x="5124208" y="494271"/>
                  </a:lnTo>
                  <a:lnTo>
                    <a:pt x="5169649" y="483755"/>
                  </a:lnTo>
                  <a:lnTo>
                    <a:pt x="5215001" y="473519"/>
                  </a:lnTo>
                  <a:lnTo>
                    <a:pt x="5251780" y="463283"/>
                  </a:lnTo>
                  <a:lnTo>
                    <a:pt x="5292217" y="439051"/>
                  </a:lnTo>
                  <a:lnTo>
                    <a:pt x="5304383" y="423379"/>
                  </a:lnTo>
                  <a:lnTo>
                    <a:pt x="5310263" y="415607"/>
                  </a:lnTo>
                  <a:lnTo>
                    <a:pt x="5346128" y="377393"/>
                  </a:lnTo>
                  <a:lnTo>
                    <a:pt x="5395087" y="333552"/>
                  </a:lnTo>
                  <a:lnTo>
                    <a:pt x="5431498" y="302056"/>
                  </a:lnTo>
                  <a:lnTo>
                    <a:pt x="5468264" y="271056"/>
                  </a:lnTo>
                  <a:lnTo>
                    <a:pt x="5505424" y="240563"/>
                  </a:lnTo>
                  <a:lnTo>
                    <a:pt x="5543004" y="210540"/>
                  </a:lnTo>
                  <a:lnTo>
                    <a:pt x="5597004" y="198666"/>
                  </a:lnTo>
                  <a:lnTo>
                    <a:pt x="5610377" y="196367"/>
                  </a:lnTo>
                  <a:lnTo>
                    <a:pt x="5623687" y="193548"/>
                  </a:lnTo>
                  <a:lnTo>
                    <a:pt x="5636958" y="190538"/>
                  </a:lnTo>
                  <a:lnTo>
                    <a:pt x="5650230" y="187655"/>
                  </a:lnTo>
                  <a:lnTo>
                    <a:pt x="5661406" y="185915"/>
                  </a:lnTo>
                  <a:lnTo>
                    <a:pt x="5672493" y="184670"/>
                  </a:lnTo>
                  <a:lnTo>
                    <a:pt x="5683466" y="183083"/>
                  </a:lnTo>
                  <a:lnTo>
                    <a:pt x="5694350" y="180276"/>
                  </a:lnTo>
                  <a:lnTo>
                    <a:pt x="5721159" y="170891"/>
                  </a:lnTo>
                  <a:lnTo>
                    <a:pt x="5734583" y="166306"/>
                  </a:lnTo>
                  <a:lnTo>
                    <a:pt x="5748147" y="162064"/>
                  </a:lnTo>
                  <a:lnTo>
                    <a:pt x="5753760" y="160401"/>
                  </a:lnTo>
                  <a:lnTo>
                    <a:pt x="5759691" y="158788"/>
                  </a:lnTo>
                  <a:lnTo>
                    <a:pt x="5765558" y="158394"/>
                  </a:lnTo>
                  <a:lnTo>
                    <a:pt x="5777585" y="153390"/>
                  </a:lnTo>
                  <a:lnTo>
                    <a:pt x="5781675" y="143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23115" y="5484579"/>
              <a:ext cx="3080984" cy="12733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972" y="2730903"/>
              <a:ext cx="15202559" cy="95900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93360" y="6363522"/>
              <a:ext cx="76898" cy="691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14055" y="6236889"/>
              <a:ext cx="71628" cy="690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44384" y="6099243"/>
              <a:ext cx="84534" cy="743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5793" y="5925706"/>
              <a:ext cx="182880" cy="134620"/>
            </a:xfrm>
            <a:custGeom>
              <a:avLst/>
              <a:gdLst/>
              <a:ahLst/>
              <a:cxnLst/>
              <a:rect l="l" t="t" r="r" b="b"/>
              <a:pathLst>
                <a:path w="182880" h="134620">
                  <a:moveTo>
                    <a:pt x="75196" y="93929"/>
                  </a:moveTo>
                  <a:lnTo>
                    <a:pt x="71907" y="87934"/>
                  </a:lnTo>
                  <a:lnTo>
                    <a:pt x="62293" y="80429"/>
                  </a:lnTo>
                  <a:lnTo>
                    <a:pt x="52844" y="79336"/>
                  </a:lnTo>
                  <a:lnTo>
                    <a:pt x="46177" y="82791"/>
                  </a:lnTo>
                  <a:lnTo>
                    <a:pt x="36690" y="88099"/>
                  </a:lnTo>
                  <a:lnTo>
                    <a:pt x="19392" y="98767"/>
                  </a:lnTo>
                  <a:lnTo>
                    <a:pt x="10261" y="103835"/>
                  </a:lnTo>
                  <a:lnTo>
                    <a:pt x="4635" y="107937"/>
                  </a:lnTo>
                  <a:lnTo>
                    <a:pt x="927" y="113411"/>
                  </a:lnTo>
                  <a:lnTo>
                    <a:pt x="0" y="119697"/>
                  </a:lnTo>
                  <a:lnTo>
                    <a:pt x="2730" y="126238"/>
                  </a:lnTo>
                  <a:lnTo>
                    <a:pt x="8585" y="131305"/>
                  </a:lnTo>
                  <a:lnTo>
                    <a:pt x="16040" y="133972"/>
                  </a:lnTo>
                  <a:lnTo>
                    <a:pt x="24015" y="134239"/>
                  </a:lnTo>
                  <a:lnTo>
                    <a:pt x="31445" y="132105"/>
                  </a:lnTo>
                  <a:lnTo>
                    <a:pt x="43713" y="125895"/>
                  </a:lnTo>
                  <a:lnTo>
                    <a:pt x="55156" y="118846"/>
                  </a:lnTo>
                  <a:lnTo>
                    <a:pt x="65074" y="110083"/>
                  </a:lnTo>
                  <a:lnTo>
                    <a:pt x="72796" y="98755"/>
                  </a:lnTo>
                  <a:lnTo>
                    <a:pt x="75196" y="93929"/>
                  </a:lnTo>
                  <a:close/>
                </a:path>
                <a:path w="182880" h="134620">
                  <a:moveTo>
                    <a:pt x="125768" y="27584"/>
                  </a:moveTo>
                  <a:lnTo>
                    <a:pt x="123901" y="28448"/>
                  </a:lnTo>
                  <a:lnTo>
                    <a:pt x="124498" y="28219"/>
                  </a:lnTo>
                  <a:lnTo>
                    <a:pt x="125247" y="27876"/>
                  </a:lnTo>
                  <a:lnTo>
                    <a:pt x="125768" y="27584"/>
                  </a:lnTo>
                  <a:close/>
                </a:path>
                <a:path w="182880" h="134620">
                  <a:moveTo>
                    <a:pt x="182702" y="20066"/>
                  </a:moveTo>
                  <a:lnTo>
                    <a:pt x="182486" y="10706"/>
                  </a:lnTo>
                  <a:lnTo>
                    <a:pt x="180594" y="3390"/>
                  </a:lnTo>
                  <a:lnTo>
                    <a:pt x="171094" y="0"/>
                  </a:lnTo>
                  <a:lnTo>
                    <a:pt x="156654" y="0"/>
                  </a:lnTo>
                  <a:lnTo>
                    <a:pt x="149809" y="3619"/>
                  </a:lnTo>
                  <a:lnTo>
                    <a:pt x="148450" y="6477"/>
                  </a:lnTo>
                  <a:lnTo>
                    <a:pt x="147891" y="8102"/>
                  </a:lnTo>
                  <a:lnTo>
                    <a:pt x="147447" y="8572"/>
                  </a:lnTo>
                  <a:lnTo>
                    <a:pt x="145986" y="10096"/>
                  </a:lnTo>
                  <a:lnTo>
                    <a:pt x="142798" y="13246"/>
                  </a:lnTo>
                  <a:lnTo>
                    <a:pt x="142570" y="13474"/>
                  </a:lnTo>
                  <a:lnTo>
                    <a:pt x="125768" y="27584"/>
                  </a:lnTo>
                  <a:lnTo>
                    <a:pt x="125272" y="27952"/>
                  </a:lnTo>
                  <a:lnTo>
                    <a:pt x="125971" y="27546"/>
                  </a:lnTo>
                  <a:lnTo>
                    <a:pt x="127800" y="27190"/>
                  </a:lnTo>
                  <a:lnTo>
                    <a:pt x="129997" y="27305"/>
                  </a:lnTo>
                  <a:lnTo>
                    <a:pt x="123901" y="28448"/>
                  </a:lnTo>
                  <a:lnTo>
                    <a:pt x="123723" y="28524"/>
                  </a:lnTo>
                  <a:lnTo>
                    <a:pt x="109486" y="43294"/>
                  </a:lnTo>
                  <a:lnTo>
                    <a:pt x="111417" y="50190"/>
                  </a:lnTo>
                  <a:lnTo>
                    <a:pt x="116344" y="55219"/>
                  </a:lnTo>
                  <a:lnTo>
                    <a:pt x="122974" y="58293"/>
                  </a:lnTo>
                  <a:lnTo>
                    <a:pt x="129997" y="59296"/>
                  </a:lnTo>
                  <a:lnTo>
                    <a:pt x="140144" y="57962"/>
                  </a:lnTo>
                  <a:lnTo>
                    <a:pt x="173443" y="36360"/>
                  </a:lnTo>
                  <a:lnTo>
                    <a:pt x="179819" y="27190"/>
                  </a:lnTo>
                  <a:lnTo>
                    <a:pt x="180098" y="26504"/>
                  </a:lnTo>
                  <a:lnTo>
                    <a:pt x="182702" y="2006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72945" y="5783600"/>
              <a:ext cx="77230" cy="863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61155" y="5645983"/>
              <a:ext cx="69105" cy="733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58055" y="5497562"/>
              <a:ext cx="75074" cy="7890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771623" y="5397067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5">
                  <a:moveTo>
                    <a:pt x="41413" y="0"/>
                  </a:moveTo>
                  <a:lnTo>
                    <a:pt x="2676" y="18154"/>
                  </a:lnTo>
                  <a:lnTo>
                    <a:pt x="0" y="21319"/>
                  </a:lnTo>
                  <a:lnTo>
                    <a:pt x="96" y="30952"/>
                  </a:lnTo>
                  <a:lnTo>
                    <a:pt x="2504" y="34829"/>
                  </a:lnTo>
                  <a:lnTo>
                    <a:pt x="6008" y="37564"/>
                  </a:lnTo>
                  <a:lnTo>
                    <a:pt x="14084" y="41558"/>
                  </a:lnTo>
                  <a:lnTo>
                    <a:pt x="22733" y="42100"/>
                  </a:lnTo>
                  <a:lnTo>
                    <a:pt x="31074" y="39564"/>
                  </a:lnTo>
                  <a:lnTo>
                    <a:pt x="38119" y="34402"/>
                  </a:lnTo>
                  <a:lnTo>
                    <a:pt x="39547" y="32963"/>
                  </a:lnTo>
                  <a:lnTo>
                    <a:pt x="40535" y="32135"/>
                  </a:lnTo>
                  <a:lnTo>
                    <a:pt x="41372" y="31492"/>
                  </a:lnTo>
                  <a:lnTo>
                    <a:pt x="40954" y="31492"/>
                  </a:lnTo>
                  <a:lnTo>
                    <a:pt x="41259" y="31257"/>
                  </a:lnTo>
                  <a:lnTo>
                    <a:pt x="42024" y="30814"/>
                  </a:lnTo>
                  <a:lnTo>
                    <a:pt x="41535" y="30814"/>
                  </a:lnTo>
                  <a:lnTo>
                    <a:pt x="42771" y="30382"/>
                  </a:lnTo>
                  <a:lnTo>
                    <a:pt x="43683" y="29855"/>
                  </a:lnTo>
                  <a:lnTo>
                    <a:pt x="44290" y="29855"/>
                  </a:lnTo>
                  <a:lnTo>
                    <a:pt x="44665" y="29775"/>
                  </a:lnTo>
                  <a:lnTo>
                    <a:pt x="47606" y="28821"/>
                  </a:lnTo>
                  <a:lnTo>
                    <a:pt x="48886" y="28821"/>
                  </a:lnTo>
                  <a:lnTo>
                    <a:pt x="55257" y="27644"/>
                  </a:lnTo>
                  <a:lnTo>
                    <a:pt x="62276" y="22193"/>
                  </a:lnTo>
                  <a:lnTo>
                    <a:pt x="62276" y="7580"/>
                  </a:lnTo>
                  <a:lnTo>
                    <a:pt x="55274" y="1537"/>
                  </a:lnTo>
                  <a:lnTo>
                    <a:pt x="48485" y="624"/>
                  </a:lnTo>
                  <a:lnTo>
                    <a:pt x="41413" y="0"/>
                  </a:lnTo>
                  <a:close/>
                </a:path>
                <a:path w="62865" h="42545">
                  <a:moveTo>
                    <a:pt x="39668" y="32963"/>
                  </a:moveTo>
                  <a:lnTo>
                    <a:pt x="38226" y="34324"/>
                  </a:lnTo>
                  <a:lnTo>
                    <a:pt x="37445" y="35082"/>
                  </a:lnTo>
                  <a:lnTo>
                    <a:pt x="39668" y="32963"/>
                  </a:lnTo>
                  <a:close/>
                </a:path>
                <a:path w="62865" h="42545">
                  <a:moveTo>
                    <a:pt x="39547" y="32963"/>
                  </a:moveTo>
                  <a:lnTo>
                    <a:pt x="38119" y="34402"/>
                  </a:lnTo>
                  <a:lnTo>
                    <a:pt x="39547" y="32963"/>
                  </a:lnTo>
                  <a:close/>
                </a:path>
                <a:path w="62865" h="42545">
                  <a:moveTo>
                    <a:pt x="42965" y="30345"/>
                  </a:moveTo>
                  <a:lnTo>
                    <a:pt x="42612" y="30474"/>
                  </a:lnTo>
                  <a:lnTo>
                    <a:pt x="41259" y="31257"/>
                  </a:lnTo>
                  <a:lnTo>
                    <a:pt x="40954" y="31492"/>
                  </a:lnTo>
                  <a:lnTo>
                    <a:pt x="42330" y="30778"/>
                  </a:lnTo>
                  <a:lnTo>
                    <a:pt x="42965" y="30345"/>
                  </a:lnTo>
                  <a:close/>
                </a:path>
                <a:path w="62865" h="42545">
                  <a:moveTo>
                    <a:pt x="42330" y="30778"/>
                  </a:moveTo>
                  <a:lnTo>
                    <a:pt x="40954" y="31492"/>
                  </a:lnTo>
                  <a:lnTo>
                    <a:pt x="41372" y="31492"/>
                  </a:lnTo>
                  <a:lnTo>
                    <a:pt x="42330" y="30778"/>
                  </a:lnTo>
                  <a:close/>
                </a:path>
                <a:path w="62865" h="42545">
                  <a:moveTo>
                    <a:pt x="42771" y="30382"/>
                  </a:moveTo>
                  <a:lnTo>
                    <a:pt x="41535" y="30814"/>
                  </a:lnTo>
                  <a:lnTo>
                    <a:pt x="42666" y="30443"/>
                  </a:lnTo>
                  <a:close/>
                </a:path>
                <a:path w="62865" h="42545">
                  <a:moveTo>
                    <a:pt x="42666" y="30443"/>
                  </a:moveTo>
                  <a:lnTo>
                    <a:pt x="41535" y="30814"/>
                  </a:lnTo>
                  <a:lnTo>
                    <a:pt x="42024" y="30814"/>
                  </a:lnTo>
                  <a:lnTo>
                    <a:pt x="42666" y="30443"/>
                  </a:lnTo>
                  <a:close/>
                </a:path>
                <a:path w="62865" h="42545">
                  <a:moveTo>
                    <a:pt x="42817" y="30533"/>
                  </a:moveTo>
                  <a:lnTo>
                    <a:pt x="42689" y="30533"/>
                  </a:lnTo>
                  <a:lnTo>
                    <a:pt x="42330" y="30778"/>
                  </a:lnTo>
                  <a:lnTo>
                    <a:pt x="42817" y="30533"/>
                  </a:lnTo>
                  <a:close/>
                </a:path>
                <a:path w="62865" h="42545">
                  <a:moveTo>
                    <a:pt x="44519" y="29835"/>
                  </a:moveTo>
                  <a:lnTo>
                    <a:pt x="42965" y="30345"/>
                  </a:lnTo>
                  <a:lnTo>
                    <a:pt x="42689" y="30533"/>
                  </a:lnTo>
                  <a:lnTo>
                    <a:pt x="44519" y="29835"/>
                  </a:lnTo>
                  <a:close/>
                </a:path>
                <a:path w="62865" h="42545">
                  <a:moveTo>
                    <a:pt x="42960" y="30474"/>
                  </a:moveTo>
                  <a:lnTo>
                    <a:pt x="42770" y="30533"/>
                  </a:lnTo>
                  <a:lnTo>
                    <a:pt x="42960" y="30474"/>
                  </a:lnTo>
                  <a:close/>
                </a:path>
                <a:path w="62865" h="42545">
                  <a:moveTo>
                    <a:pt x="48886" y="28821"/>
                  </a:moveTo>
                  <a:lnTo>
                    <a:pt x="47606" y="28821"/>
                  </a:lnTo>
                  <a:lnTo>
                    <a:pt x="42960" y="30474"/>
                  </a:lnTo>
                  <a:lnTo>
                    <a:pt x="47457" y="29085"/>
                  </a:lnTo>
                  <a:lnTo>
                    <a:pt x="48886" y="28821"/>
                  </a:lnTo>
                  <a:close/>
                </a:path>
                <a:path w="62865" h="42545">
                  <a:moveTo>
                    <a:pt x="43056" y="30283"/>
                  </a:moveTo>
                  <a:lnTo>
                    <a:pt x="42771" y="30382"/>
                  </a:lnTo>
                  <a:lnTo>
                    <a:pt x="42965" y="30345"/>
                  </a:lnTo>
                  <a:close/>
                </a:path>
                <a:path w="62865" h="42545">
                  <a:moveTo>
                    <a:pt x="43683" y="29855"/>
                  </a:moveTo>
                  <a:lnTo>
                    <a:pt x="42771" y="30382"/>
                  </a:lnTo>
                  <a:lnTo>
                    <a:pt x="43056" y="30283"/>
                  </a:lnTo>
                  <a:lnTo>
                    <a:pt x="43683" y="29855"/>
                  </a:lnTo>
                  <a:close/>
                </a:path>
                <a:path w="62865" h="42545">
                  <a:moveTo>
                    <a:pt x="44665" y="29775"/>
                  </a:moveTo>
                  <a:lnTo>
                    <a:pt x="44263" y="29861"/>
                  </a:lnTo>
                  <a:lnTo>
                    <a:pt x="43056" y="30283"/>
                  </a:lnTo>
                  <a:lnTo>
                    <a:pt x="44665" y="29775"/>
                  </a:lnTo>
                  <a:close/>
                </a:path>
                <a:path w="62865" h="42545">
                  <a:moveTo>
                    <a:pt x="44290" y="29855"/>
                  </a:moveTo>
                  <a:lnTo>
                    <a:pt x="43674" y="29861"/>
                  </a:lnTo>
                  <a:lnTo>
                    <a:pt x="43056" y="30283"/>
                  </a:lnTo>
                  <a:lnTo>
                    <a:pt x="44290" y="2985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884221" y="7172783"/>
              <a:ext cx="138430" cy="184785"/>
            </a:xfrm>
            <a:custGeom>
              <a:avLst/>
              <a:gdLst/>
              <a:ahLst/>
              <a:cxnLst/>
              <a:rect l="l" t="t" r="r" b="b"/>
              <a:pathLst>
                <a:path w="138430" h="184784">
                  <a:moveTo>
                    <a:pt x="74485" y="133731"/>
                  </a:moveTo>
                  <a:lnTo>
                    <a:pt x="69024" y="128790"/>
                  </a:lnTo>
                  <a:lnTo>
                    <a:pt x="58293" y="123888"/>
                  </a:lnTo>
                  <a:lnTo>
                    <a:pt x="47917" y="123774"/>
                  </a:lnTo>
                  <a:lnTo>
                    <a:pt x="39446" y="132016"/>
                  </a:lnTo>
                  <a:lnTo>
                    <a:pt x="36182" y="134632"/>
                  </a:lnTo>
                  <a:lnTo>
                    <a:pt x="36055" y="134772"/>
                  </a:lnTo>
                  <a:lnTo>
                    <a:pt x="31127" y="139700"/>
                  </a:lnTo>
                  <a:lnTo>
                    <a:pt x="28016" y="142773"/>
                  </a:lnTo>
                  <a:lnTo>
                    <a:pt x="24307" y="146431"/>
                  </a:lnTo>
                  <a:lnTo>
                    <a:pt x="27025" y="143789"/>
                  </a:lnTo>
                  <a:lnTo>
                    <a:pt x="24079" y="146672"/>
                  </a:lnTo>
                  <a:lnTo>
                    <a:pt x="24307" y="146431"/>
                  </a:lnTo>
                  <a:lnTo>
                    <a:pt x="24003" y="146672"/>
                  </a:lnTo>
                  <a:lnTo>
                    <a:pt x="21348" y="148742"/>
                  </a:lnTo>
                  <a:lnTo>
                    <a:pt x="20789" y="149136"/>
                  </a:lnTo>
                  <a:lnTo>
                    <a:pt x="20789" y="151447"/>
                  </a:lnTo>
                  <a:lnTo>
                    <a:pt x="16510" y="151955"/>
                  </a:lnTo>
                  <a:lnTo>
                    <a:pt x="18516" y="151714"/>
                  </a:lnTo>
                  <a:lnTo>
                    <a:pt x="20789" y="151447"/>
                  </a:lnTo>
                  <a:lnTo>
                    <a:pt x="20789" y="149136"/>
                  </a:lnTo>
                  <a:lnTo>
                    <a:pt x="17627" y="151295"/>
                  </a:lnTo>
                  <a:lnTo>
                    <a:pt x="16446" y="151955"/>
                  </a:lnTo>
                  <a:lnTo>
                    <a:pt x="7823" y="152984"/>
                  </a:lnTo>
                  <a:lnTo>
                    <a:pt x="0" y="159943"/>
                  </a:lnTo>
                  <a:lnTo>
                    <a:pt x="0" y="167868"/>
                  </a:lnTo>
                  <a:lnTo>
                    <a:pt x="1968" y="174942"/>
                  </a:lnTo>
                  <a:lnTo>
                    <a:pt x="7010" y="180047"/>
                  </a:lnTo>
                  <a:lnTo>
                    <a:pt x="13792" y="183146"/>
                  </a:lnTo>
                  <a:lnTo>
                    <a:pt x="20980" y="184238"/>
                  </a:lnTo>
                  <a:lnTo>
                    <a:pt x="30391" y="183299"/>
                  </a:lnTo>
                  <a:lnTo>
                    <a:pt x="67957" y="156476"/>
                  </a:lnTo>
                  <a:lnTo>
                    <a:pt x="69075" y="154076"/>
                  </a:lnTo>
                  <a:lnTo>
                    <a:pt x="70307" y="151447"/>
                  </a:lnTo>
                  <a:lnTo>
                    <a:pt x="71653" y="148577"/>
                  </a:lnTo>
                  <a:lnTo>
                    <a:pt x="72720" y="143789"/>
                  </a:lnTo>
                  <a:lnTo>
                    <a:pt x="73761" y="139141"/>
                  </a:lnTo>
                  <a:lnTo>
                    <a:pt x="73939" y="137845"/>
                  </a:lnTo>
                  <a:lnTo>
                    <a:pt x="74345" y="134734"/>
                  </a:lnTo>
                  <a:lnTo>
                    <a:pt x="74485" y="133731"/>
                  </a:lnTo>
                  <a:close/>
                </a:path>
                <a:path w="138430" h="184784">
                  <a:moveTo>
                    <a:pt x="138353" y="17907"/>
                  </a:moveTo>
                  <a:lnTo>
                    <a:pt x="137553" y="10274"/>
                  </a:lnTo>
                  <a:lnTo>
                    <a:pt x="134950" y="3505"/>
                  </a:lnTo>
                  <a:lnTo>
                    <a:pt x="127368" y="0"/>
                  </a:lnTo>
                  <a:lnTo>
                    <a:pt x="120434" y="114"/>
                  </a:lnTo>
                  <a:lnTo>
                    <a:pt x="83286" y="37934"/>
                  </a:lnTo>
                  <a:lnTo>
                    <a:pt x="75831" y="62674"/>
                  </a:lnTo>
                  <a:lnTo>
                    <a:pt x="79235" y="68910"/>
                  </a:lnTo>
                  <a:lnTo>
                    <a:pt x="85077" y="73596"/>
                  </a:lnTo>
                  <a:lnTo>
                    <a:pt x="91706" y="76200"/>
                  </a:lnTo>
                  <a:lnTo>
                    <a:pt x="99745" y="76733"/>
                  </a:lnTo>
                  <a:lnTo>
                    <a:pt x="107200" y="74891"/>
                  </a:lnTo>
                  <a:lnTo>
                    <a:pt x="113576" y="70764"/>
                  </a:lnTo>
                  <a:lnTo>
                    <a:pt x="118351" y="64401"/>
                  </a:lnTo>
                  <a:lnTo>
                    <a:pt x="121170" y="58483"/>
                  </a:lnTo>
                  <a:lnTo>
                    <a:pt x="128917" y="40347"/>
                  </a:lnTo>
                  <a:lnTo>
                    <a:pt x="132461" y="33324"/>
                  </a:lnTo>
                  <a:lnTo>
                    <a:pt x="136131" y="25717"/>
                  </a:lnTo>
                  <a:lnTo>
                    <a:pt x="138353" y="1790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70129" y="7058910"/>
              <a:ext cx="65787" cy="6363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161221" y="6891833"/>
              <a:ext cx="176530" cy="154940"/>
            </a:xfrm>
            <a:custGeom>
              <a:avLst/>
              <a:gdLst/>
              <a:ahLst/>
              <a:cxnLst/>
              <a:rect l="l" t="t" r="r" b="b"/>
              <a:pathLst>
                <a:path w="176530" h="154940">
                  <a:moveTo>
                    <a:pt x="91236" y="128104"/>
                  </a:moveTo>
                  <a:lnTo>
                    <a:pt x="63919" y="112991"/>
                  </a:lnTo>
                  <a:lnTo>
                    <a:pt x="57365" y="113588"/>
                  </a:lnTo>
                  <a:lnTo>
                    <a:pt x="52412" y="114236"/>
                  </a:lnTo>
                  <a:lnTo>
                    <a:pt x="44399" y="117525"/>
                  </a:lnTo>
                  <a:lnTo>
                    <a:pt x="41198" y="117754"/>
                  </a:lnTo>
                  <a:lnTo>
                    <a:pt x="5194" y="132384"/>
                  </a:lnTo>
                  <a:lnTo>
                    <a:pt x="0" y="137629"/>
                  </a:lnTo>
                  <a:lnTo>
                    <a:pt x="3149" y="146342"/>
                  </a:lnTo>
                  <a:lnTo>
                    <a:pt x="8153" y="150241"/>
                  </a:lnTo>
                  <a:lnTo>
                    <a:pt x="14401" y="153492"/>
                  </a:lnTo>
                  <a:lnTo>
                    <a:pt x="21513" y="154597"/>
                  </a:lnTo>
                  <a:lnTo>
                    <a:pt x="28625" y="153530"/>
                  </a:lnTo>
                  <a:lnTo>
                    <a:pt x="34861" y="150241"/>
                  </a:lnTo>
                  <a:lnTo>
                    <a:pt x="35064" y="150075"/>
                  </a:lnTo>
                  <a:lnTo>
                    <a:pt x="32740" y="149644"/>
                  </a:lnTo>
                  <a:lnTo>
                    <a:pt x="34861" y="150037"/>
                  </a:lnTo>
                  <a:lnTo>
                    <a:pt x="35382" y="149644"/>
                  </a:lnTo>
                  <a:lnTo>
                    <a:pt x="38925" y="146977"/>
                  </a:lnTo>
                  <a:lnTo>
                    <a:pt x="34874" y="150037"/>
                  </a:lnTo>
                  <a:lnTo>
                    <a:pt x="35064" y="150075"/>
                  </a:lnTo>
                  <a:lnTo>
                    <a:pt x="39065" y="150799"/>
                  </a:lnTo>
                  <a:lnTo>
                    <a:pt x="45707" y="150799"/>
                  </a:lnTo>
                  <a:lnTo>
                    <a:pt x="52057" y="150012"/>
                  </a:lnTo>
                  <a:lnTo>
                    <a:pt x="59715" y="148653"/>
                  </a:lnTo>
                  <a:lnTo>
                    <a:pt x="65951" y="146977"/>
                  </a:lnTo>
                  <a:lnTo>
                    <a:pt x="67652" y="146519"/>
                  </a:lnTo>
                  <a:lnTo>
                    <a:pt x="75399" y="143814"/>
                  </a:lnTo>
                  <a:lnTo>
                    <a:pt x="82499" y="140728"/>
                  </a:lnTo>
                  <a:lnTo>
                    <a:pt x="88773" y="135318"/>
                  </a:lnTo>
                  <a:lnTo>
                    <a:pt x="91236" y="128104"/>
                  </a:lnTo>
                  <a:close/>
                </a:path>
                <a:path w="176530" h="154940">
                  <a:moveTo>
                    <a:pt x="176377" y="17106"/>
                  </a:moveTo>
                  <a:lnTo>
                    <a:pt x="175780" y="7848"/>
                  </a:lnTo>
                  <a:lnTo>
                    <a:pt x="169024" y="2120"/>
                  </a:lnTo>
                  <a:lnTo>
                    <a:pt x="159473" y="0"/>
                  </a:lnTo>
                  <a:lnTo>
                    <a:pt x="150456" y="1562"/>
                  </a:lnTo>
                  <a:lnTo>
                    <a:pt x="122834" y="31572"/>
                  </a:lnTo>
                  <a:lnTo>
                    <a:pt x="115493" y="50457"/>
                  </a:lnTo>
                  <a:lnTo>
                    <a:pt x="118910" y="56464"/>
                  </a:lnTo>
                  <a:lnTo>
                    <a:pt x="124688" y="61010"/>
                  </a:lnTo>
                  <a:lnTo>
                    <a:pt x="130873" y="63487"/>
                  </a:lnTo>
                  <a:lnTo>
                    <a:pt x="138506" y="63995"/>
                  </a:lnTo>
                  <a:lnTo>
                    <a:pt x="145719" y="62268"/>
                  </a:lnTo>
                  <a:lnTo>
                    <a:pt x="151892" y="58331"/>
                  </a:lnTo>
                  <a:lnTo>
                    <a:pt x="156349" y="52209"/>
                  </a:lnTo>
                  <a:lnTo>
                    <a:pt x="161328" y="41694"/>
                  </a:lnTo>
                  <a:lnTo>
                    <a:pt x="168325" y="30149"/>
                  </a:lnTo>
                  <a:lnTo>
                    <a:pt x="173977" y="24485"/>
                  </a:lnTo>
                  <a:lnTo>
                    <a:pt x="176377" y="1710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08851" y="5460429"/>
              <a:ext cx="257183" cy="13585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75018" y="7388263"/>
              <a:ext cx="98183" cy="837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269735" y="8335535"/>
              <a:ext cx="105410" cy="48260"/>
            </a:xfrm>
            <a:custGeom>
              <a:avLst/>
              <a:gdLst/>
              <a:ahLst/>
              <a:cxnLst/>
              <a:rect l="l" t="t" r="r" b="b"/>
              <a:pathLst>
                <a:path w="105409" h="48259">
                  <a:moveTo>
                    <a:pt x="16443" y="0"/>
                  </a:moveTo>
                  <a:lnTo>
                    <a:pt x="3827" y="7294"/>
                  </a:lnTo>
                  <a:lnTo>
                    <a:pt x="0" y="18970"/>
                  </a:lnTo>
                  <a:lnTo>
                    <a:pt x="10279" y="30899"/>
                  </a:lnTo>
                  <a:lnTo>
                    <a:pt x="33431" y="41257"/>
                  </a:lnTo>
                  <a:lnTo>
                    <a:pt x="62088" y="48169"/>
                  </a:lnTo>
                  <a:lnTo>
                    <a:pt x="88477" y="45260"/>
                  </a:lnTo>
                  <a:lnTo>
                    <a:pt x="104825" y="26155"/>
                  </a:lnTo>
                  <a:lnTo>
                    <a:pt x="103619" y="13942"/>
                  </a:lnTo>
                  <a:lnTo>
                    <a:pt x="98516" y="10514"/>
                  </a:lnTo>
                  <a:lnTo>
                    <a:pt x="62808" y="10514"/>
                  </a:lnTo>
                  <a:lnTo>
                    <a:pt x="61016" y="9882"/>
                  </a:lnTo>
                  <a:lnTo>
                    <a:pt x="47443" y="7067"/>
                  </a:lnTo>
                  <a:lnTo>
                    <a:pt x="40613" y="4666"/>
                  </a:lnTo>
                  <a:lnTo>
                    <a:pt x="32525" y="1214"/>
                  </a:lnTo>
                  <a:lnTo>
                    <a:pt x="16443" y="0"/>
                  </a:lnTo>
                  <a:close/>
                </a:path>
                <a:path w="105409" h="48259">
                  <a:moveTo>
                    <a:pt x="98260" y="10341"/>
                  </a:moveTo>
                  <a:lnTo>
                    <a:pt x="67501" y="10341"/>
                  </a:lnTo>
                  <a:lnTo>
                    <a:pt x="62808" y="10514"/>
                  </a:lnTo>
                  <a:lnTo>
                    <a:pt x="98516" y="10514"/>
                  </a:lnTo>
                  <a:lnTo>
                    <a:pt x="98260" y="10341"/>
                  </a:lnTo>
                  <a:close/>
                </a:path>
                <a:path w="105409" h="48259">
                  <a:moveTo>
                    <a:pt x="74480" y="8274"/>
                  </a:moveTo>
                  <a:lnTo>
                    <a:pt x="70717" y="9480"/>
                  </a:lnTo>
                  <a:lnTo>
                    <a:pt x="63782" y="10478"/>
                  </a:lnTo>
                  <a:lnTo>
                    <a:pt x="67501" y="10341"/>
                  </a:lnTo>
                  <a:lnTo>
                    <a:pt x="98260" y="10341"/>
                  </a:lnTo>
                  <a:lnTo>
                    <a:pt x="98080" y="10221"/>
                  </a:lnTo>
                  <a:lnTo>
                    <a:pt x="69747" y="10221"/>
                  </a:lnTo>
                  <a:lnTo>
                    <a:pt x="74043" y="8555"/>
                  </a:lnTo>
                  <a:lnTo>
                    <a:pt x="74480" y="8274"/>
                  </a:lnTo>
                  <a:close/>
                </a:path>
                <a:path w="105409" h="48259">
                  <a:moveTo>
                    <a:pt x="81208" y="6495"/>
                  </a:moveTo>
                  <a:lnTo>
                    <a:pt x="69747" y="10221"/>
                  </a:lnTo>
                  <a:lnTo>
                    <a:pt x="98080" y="10221"/>
                  </a:lnTo>
                  <a:lnTo>
                    <a:pt x="94123" y="7562"/>
                  </a:lnTo>
                  <a:lnTo>
                    <a:pt x="81208" y="649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09508" y="8198574"/>
              <a:ext cx="83341" cy="725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780079" y="8083789"/>
              <a:ext cx="59055" cy="73025"/>
            </a:xfrm>
            <a:custGeom>
              <a:avLst/>
              <a:gdLst/>
              <a:ahLst/>
              <a:cxnLst/>
              <a:rect l="l" t="t" r="r" b="b"/>
              <a:pathLst>
                <a:path w="59055" h="73025">
                  <a:moveTo>
                    <a:pt x="40003" y="0"/>
                  </a:moveTo>
                  <a:lnTo>
                    <a:pt x="7703" y="26051"/>
                  </a:lnTo>
                  <a:lnTo>
                    <a:pt x="2685" y="44552"/>
                  </a:lnTo>
                  <a:lnTo>
                    <a:pt x="660" y="50624"/>
                  </a:lnTo>
                  <a:lnTo>
                    <a:pt x="24669" y="72695"/>
                  </a:lnTo>
                  <a:lnTo>
                    <a:pt x="32358" y="70779"/>
                  </a:lnTo>
                  <a:lnTo>
                    <a:pt x="53207" y="32893"/>
                  </a:lnTo>
                  <a:lnTo>
                    <a:pt x="57182" y="26367"/>
                  </a:lnTo>
                  <a:lnTo>
                    <a:pt x="58554" y="19159"/>
                  </a:lnTo>
                  <a:lnTo>
                    <a:pt x="57188" y="8657"/>
                  </a:lnTo>
                  <a:lnTo>
                    <a:pt x="50111" y="2283"/>
                  </a:lnTo>
                  <a:lnTo>
                    <a:pt x="4000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38843" y="7934499"/>
              <a:ext cx="68529" cy="7774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945749" y="7858696"/>
              <a:ext cx="107314" cy="46355"/>
            </a:xfrm>
            <a:custGeom>
              <a:avLst/>
              <a:gdLst/>
              <a:ahLst/>
              <a:cxnLst/>
              <a:rect l="l" t="t" r="r" b="b"/>
              <a:pathLst>
                <a:path w="107315" h="46354">
                  <a:moveTo>
                    <a:pt x="89005" y="55"/>
                  </a:moveTo>
                  <a:lnTo>
                    <a:pt x="80226" y="0"/>
                  </a:lnTo>
                  <a:lnTo>
                    <a:pt x="71656" y="1992"/>
                  </a:lnTo>
                  <a:lnTo>
                    <a:pt x="59716" y="5425"/>
                  </a:lnTo>
                  <a:lnTo>
                    <a:pt x="47740" y="7649"/>
                  </a:lnTo>
                  <a:lnTo>
                    <a:pt x="35604" y="8933"/>
                  </a:lnTo>
                  <a:lnTo>
                    <a:pt x="23182" y="9545"/>
                  </a:lnTo>
                  <a:lnTo>
                    <a:pt x="15244" y="10811"/>
                  </a:lnTo>
                  <a:lnTo>
                    <a:pt x="7755" y="14199"/>
                  </a:lnTo>
                  <a:lnTo>
                    <a:pt x="2183" y="19783"/>
                  </a:lnTo>
                  <a:lnTo>
                    <a:pt x="0" y="27633"/>
                  </a:lnTo>
                  <a:lnTo>
                    <a:pt x="2183" y="35478"/>
                  </a:lnTo>
                  <a:lnTo>
                    <a:pt x="7755" y="41064"/>
                  </a:lnTo>
                  <a:lnTo>
                    <a:pt x="15244" y="44455"/>
                  </a:lnTo>
                  <a:lnTo>
                    <a:pt x="23182" y="45715"/>
                  </a:lnTo>
                  <a:lnTo>
                    <a:pt x="43006" y="45926"/>
                  </a:lnTo>
                  <a:lnTo>
                    <a:pt x="63205" y="44500"/>
                  </a:lnTo>
                  <a:lnTo>
                    <a:pt x="82650" y="39969"/>
                  </a:lnTo>
                  <a:lnTo>
                    <a:pt x="100216" y="30861"/>
                  </a:lnTo>
                  <a:lnTo>
                    <a:pt x="104570" y="26181"/>
                  </a:lnTo>
                  <a:lnTo>
                    <a:pt x="106766" y="20454"/>
                  </a:lnTo>
                  <a:lnTo>
                    <a:pt x="106609" y="14361"/>
                  </a:lnTo>
                  <a:lnTo>
                    <a:pt x="103903" y="8586"/>
                  </a:lnTo>
                  <a:lnTo>
                    <a:pt x="97172" y="2727"/>
                  </a:lnTo>
                  <a:lnTo>
                    <a:pt x="89005" y="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088421" y="7750543"/>
              <a:ext cx="83363" cy="7783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216950" y="7719543"/>
              <a:ext cx="243840" cy="46355"/>
            </a:xfrm>
            <a:custGeom>
              <a:avLst/>
              <a:gdLst/>
              <a:ahLst/>
              <a:cxnLst/>
              <a:rect l="l" t="t" r="r" b="b"/>
              <a:pathLst>
                <a:path w="243840" h="46354">
                  <a:moveTo>
                    <a:pt x="87706" y="25501"/>
                  </a:moveTo>
                  <a:lnTo>
                    <a:pt x="47117" y="2286"/>
                  </a:lnTo>
                  <a:lnTo>
                    <a:pt x="21945" y="330"/>
                  </a:lnTo>
                  <a:lnTo>
                    <a:pt x="14427" y="1473"/>
                  </a:lnTo>
                  <a:lnTo>
                    <a:pt x="7340" y="4711"/>
                  </a:lnTo>
                  <a:lnTo>
                    <a:pt x="2070" y="10045"/>
                  </a:lnTo>
                  <a:lnTo>
                    <a:pt x="0" y="17449"/>
                  </a:lnTo>
                  <a:lnTo>
                    <a:pt x="2070" y="24917"/>
                  </a:lnTo>
                  <a:lnTo>
                    <a:pt x="7353" y="30124"/>
                  </a:lnTo>
                  <a:lnTo>
                    <a:pt x="14439" y="33274"/>
                  </a:lnTo>
                  <a:lnTo>
                    <a:pt x="21945" y="34556"/>
                  </a:lnTo>
                  <a:lnTo>
                    <a:pt x="37693" y="37261"/>
                  </a:lnTo>
                  <a:lnTo>
                    <a:pt x="55092" y="40640"/>
                  </a:lnTo>
                  <a:lnTo>
                    <a:pt x="71501" y="40005"/>
                  </a:lnTo>
                  <a:lnTo>
                    <a:pt x="84289" y="30657"/>
                  </a:lnTo>
                  <a:lnTo>
                    <a:pt x="87706" y="25501"/>
                  </a:lnTo>
                  <a:close/>
                </a:path>
                <a:path w="243840" h="46354">
                  <a:moveTo>
                    <a:pt x="236207" y="41529"/>
                  </a:moveTo>
                  <a:lnTo>
                    <a:pt x="202311" y="41529"/>
                  </a:lnTo>
                  <a:lnTo>
                    <a:pt x="201028" y="41529"/>
                  </a:lnTo>
                  <a:lnTo>
                    <a:pt x="202336" y="42113"/>
                  </a:lnTo>
                  <a:lnTo>
                    <a:pt x="204216" y="43078"/>
                  </a:lnTo>
                  <a:lnTo>
                    <a:pt x="206171" y="43840"/>
                  </a:lnTo>
                  <a:lnTo>
                    <a:pt x="208203" y="44399"/>
                  </a:lnTo>
                  <a:lnTo>
                    <a:pt x="216801" y="46355"/>
                  </a:lnTo>
                  <a:lnTo>
                    <a:pt x="225577" y="46316"/>
                  </a:lnTo>
                  <a:lnTo>
                    <a:pt x="233730" y="43688"/>
                  </a:lnTo>
                  <a:lnTo>
                    <a:pt x="236207" y="41529"/>
                  </a:lnTo>
                  <a:close/>
                </a:path>
                <a:path w="243840" h="46354">
                  <a:moveTo>
                    <a:pt x="243471" y="30556"/>
                  </a:moveTo>
                  <a:lnTo>
                    <a:pt x="212725" y="5435"/>
                  </a:lnTo>
                  <a:lnTo>
                    <a:pt x="211632" y="5334"/>
                  </a:lnTo>
                  <a:lnTo>
                    <a:pt x="205752" y="4775"/>
                  </a:lnTo>
                  <a:lnTo>
                    <a:pt x="197764" y="4927"/>
                  </a:lnTo>
                  <a:lnTo>
                    <a:pt x="190195" y="5334"/>
                  </a:lnTo>
                  <a:lnTo>
                    <a:pt x="182753" y="2159"/>
                  </a:lnTo>
                  <a:lnTo>
                    <a:pt x="174612" y="0"/>
                  </a:lnTo>
                  <a:lnTo>
                    <a:pt x="166052" y="190"/>
                  </a:lnTo>
                  <a:lnTo>
                    <a:pt x="158076" y="2946"/>
                  </a:lnTo>
                  <a:lnTo>
                    <a:pt x="151688" y="8496"/>
                  </a:lnTo>
                  <a:lnTo>
                    <a:pt x="148755" y="15544"/>
                  </a:lnTo>
                  <a:lnTo>
                    <a:pt x="149707" y="22402"/>
                  </a:lnTo>
                  <a:lnTo>
                    <a:pt x="185788" y="40309"/>
                  </a:lnTo>
                  <a:lnTo>
                    <a:pt x="200939" y="41478"/>
                  </a:lnTo>
                  <a:lnTo>
                    <a:pt x="202158" y="41478"/>
                  </a:lnTo>
                  <a:lnTo>
                    <a:pt x="236258" y="41478"/>
                  </a:lnTo>
                  <a:lnTo>
                    <a:pt x="237718" y="40220"/>
                  </a:lnTo>
                  <a:lnTo>
                    <a:pt x="240499" y="37795"/>
                  </a:lnTo>
                  <a:lnTo>
                    <a:pt x="243471" y="3055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486831" y="7659669"/>
              <a:ext cx="151568" cy="1193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652675" y="7537325"/>
              <a:ext cx="67945" cy="62230"/>
            </a:xfrm>
            <a:custGeom>
              <a:avLst/>
              <a:gdLst/>
              <a:ahLst/>
              <a:cxnLst/>
              <a:rect l="l" t="t" r="r" b="b"/>
              <a:pathLst>
                <a:path w="67944" h="62229">
                  <a:moveTo>
                    <a:pt x="48135" y="0"/>
                  </a:moveTo>
                  <a:lnTo>
                    <a:pt x="13522" y="22044"/>
                  </a:lnTo>
                  <a:lnTo>
                    <a:pt x="7181" y="31539"/>
                  </a:lnTo>
                  <a:lnTo>
                    <a:pt x="3252" y="35663"/>
                  </a:lnTo>
                  <a:lnTo>
                    <a:pt x="0" y="42410"/>
                  </a:lnTo>
                  <a:lnTo>
                    <a:pt x="1196" y="49420"/>
                  </a:lnTo>
                  <a:lnTo>
                    <a:pt x="5448" y="55585"/>
                  </a:lnTo>
                  <a:lnTo>
                    <a:pt x="11362" y="59799"/>
                  </a:lnTo>
                  <a:lnTo>
                    <a:pt x="19677" y="62098"/>
                  </a:lnTo>
                  <a:lnTo>
                    <a:pt x="27903" y="61653"/>
                  </a:lnTo>
                  <a:lnTo>
                    <a:pt x="35591" y="58699"/>
                  </a:lnTo>
                  <a:lnTo>
                    <a:pt x="42294" y="53469"/>
                  </a:lnTo>
                  <a:lnTo>
                    <a:pt x="45861" y="49770"/>
                  </a:lnTo>
                  <a:lnTo>
                    <a:pt x="48698" y="45451"/>
                  </a:lnTo>
                  <a:lnTo>
                    <a:pt x="56671" y="34324"/>
                  </a:lnTo>
                  <a:lnTo>
                    <a:pt x="61645" y="27880"/>
                  </a:lnTo>
                  <a:lnTo>
                    <a:pt x="67935" y="14582"/>
                  </a:lnTo>
                  <a:lnTo>
                    <a:pt x="64403" y="7982"/>
                  </a:lnTo>
                  <a:lnTo>
                    <a:pt x="60123" y="4639"/>
                  </a:lnTo>
                  <a:lnTo>
                    <a:pt x="54593" y="1571"/>
                  </a:lnTo>
                  <a:lnTo>
                    <a:pt x="4813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709472" y="23"/>
              <a:ext cx="394970" cy="14215110"/>
            </a:xfrm>
            <a:custGeom>
              <a:avLst/>
              <a:gdLst/>
              <a:ahLst/>
              <a:cxnLst/>
              <a:rect l="l" t="t" r="r" b="b"/>
              <a:pathLst>
                <a:path w="394969" h="14215110">
                  <a:moveTo>
                    <a:pt x="394626" y="0"/>
                  </a:moveTo>
                  <a:lnTo>
                    <a:pt x="0" y="0"/>
                  </a:lnTo>
                  <a:lnTo>
                    <a:pt x="0" y="14215011"/>
                  </a:lnTo>
                  <a:lnTo>
                    <a:pt x="394626" y="14215011"/>
                  </a:lnTo>
                  <a:lnTo>
                    <a:pt x="394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65227" y="4668509"/>
              <a:ext cx="2402753" cy="15625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443722" y="9213071"/>
              <a:ext cx="3084830" cy="2118995"/>
            </a:xfrm>
            <a:custGeom>
              <a:avLst/>
              <a:gdLst/>
              <a:ahLst/>
              <a:cxnLst/>
              <a:rect l="l" t="t" r="r" b="b"/>
              <a:pathLst>
                <a:path w="3084830" h="2118995">
                  <a:moveTo>
                    <a:pt x="3084744" y="0"/>
                  </a:moveTo>
                  <a:lnTo>
                    <a:pt x="0" y="0"/>
                  </a:lnTo>
                  <a:lnTo>
                    <a:pt x="0" y="2118707"/>
                  </a:lnTo>
                  <a:lnTo>
                    <a:pt x="3084744" y="2118707"/>
                  </a:lnTo>
                  <a:lnTo>
                    <a:pt x="3084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733286" y="8453004"/>
              <a:ext cx="3851572" cy="28991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835747" y="6899192"/>
              <a:ext cx="2625725" cy="2118995"/>
            </a:xfrm>
            <a:custGeom>
              <a:avLst/>
              <a:gdLst/>
              <a:ahLst/>
              <a:cxnLst/>
              <a:rect l="l" t="t" r="r" b="b"/>
              <a:pathLst>
                <a:path w="2625725" h="2118995">
                  <a:moveTo>
                    <a:pt x="2625618" y="0"/>
                  </a:moveTo>
                  <a:lnTo>
                    <a:pt x="0" y="0"/>
                  </a:lnTo>
                  <a:lnTo>
                    <a:pt x="0" y="2118707"/>
                  </a:lnTo>
                  <a:lnTo>
                    <a:pt x="2625618" y="2118707"/>
                  </a:lnTo>
                  <a:lnTo>
                    <a:pt x="262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569636" y="5406704"/>
              <a:ext cx="2970236" cy="360285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200849" y="5232792"/>
              <a:ext cx="2182495" cy="1950085"/>
            </a:xfrm>
            <a:custGeom>
              <a:avLst/>
              <a:gdLst/>
              <a:ahLst/>
              <a:cxnLst/>
              <a:rect l="l" t="t" r="r" b="b"/>
              <a:pathLst>
                <a:path w="2182494" h="1950084">
                  <a:moveTo>
                    <a:pt x="2182190" y="0"/>
                  </a:moveTo>
                  <a:lnTo>
                    <a:pt x="0" y="0"/>
                  </a:lnTo>
                  <a:lnTo>
                    <a:pt x="0" y="1949856"/>
                  </a:lnTo>
                  <a:lnTo>
                    <a:pt x="2182190" y="1949856"/>
                  </a:lnTo>
                  <a:lnTo>
                    <a:pt x="2182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181496" y="5184084"/>
              <a:ext cx="2490696" cy="20282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45712" y="3686387"/>
              <a:ext cx="11258389" cy="77048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1835" y="9896736"/>
              <a:ext cx="10092263" cy="17059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3959459" y="8976855"/>
              <a:ext cx="5781675" cy="898525"/>
            </a:xfrm>
            <a:custGeom>
              <a:avLst/>
              <a:gdLst/>
              <a:ahLst/>
              <a:cxnLst/>
              <a:rect l="l" t="t" r="r" b="b"/>
              <a:pathLst>
                <a:path w="5781675" h="898525">
                  <a:moveTo>
                    <a:pt x="1318653" y="238594"/>
                  </a:moveTo>
                  <a:lnTo>
                    <a:pt x="1317904" y="236207"/>
                  </a:lnTo>
                  <a:lnTo>
                    <a:pt x="1316393" y="234670"/>
                  </a:lnTo>
                  <a:lnTo>
                    <a:pt x="1315999" y="232549"/>
                  </a:lnTo>
                  <a:lnTo>
                    <a:pt x="1312557" y="230759"/>
                  </a:lnTo>
                  <a:lnTo>
                    <a:pt x="1310271" y="228434"/>
                  </a:lnTo>
                  <a:lnTo>
                    <a:pt x="1309433" y="228358"/>
                  </a:lnTo>
                  <a:lnTo>
                    <a:pt x="1307668" y="228219"/>
                  </a:lnTo>
                  <a:lnTo>
                    <a:pt x="1309433" y="228358"/>
                  </a:lnTo>
                  <a:lnTo>
                    <a:pt x="1308455" y="227482"/>
                  </a:lnTo>
                  <a:lnTo>
                    <a:pt x="1290027" y="210794"/>
                  </a:lnTo>
                  <a:lnTo>
                    <a:pt x="1270000" y="194525"/>
                  </a:lnTo>
                  <a:lnTo>
                    <a:pt x="1264437" y="190004"/>
                  </a:lnTo>
                  <a:lnTo>
                    <a:pt x="1236395" y="173888"/>
                  </a:lnTo>
                  <a:lnTo>
                    <a:pt x="1204760" y="165950"/>
                  </a:lnTo>
                  <a:lnTo>
                    <a:pt x="1188504" y="166738"/>
                  </a:lnTo>
                  <a:lnTo>
                    <a:pt x="1172121" y="170675"/>
                  </a:lnTo>
                  <a:lnTo>
                    <a:pt x="1156106" y="176314"/>
                  </a:lnTo>
                  <a:lnTo>
                    <a:pt x="1140942" y="182232"/>
                  </a:lnTo>
                  <a:lnTo>
                    <a:pt x="1119733" y="189103"/>
                  </a:lnTo>
                  <a:lnTo>
                    <a:pt x="1097229" y="194525"/>
                  </a:lnTo>
                  <a:lnTo>
                    <a:pt x="1074686" y="198882"/>
                  </a:lnTo>
                  <a:lnTo>
                    <a:pt x="1052652" y="202666"/>
                  </a:lnTo>
                  <a:lnTo>
                    <a:pt x="1009396" y="210578"/>
                  </a:lnTo>
                  <a:lnTo>
                    <a:pt x="921842" y="228219"/>
                  </a:lnTo>
                  <a:lnTo>
                    <a:pt x="880033" y="236435"/>
                  </a:lnTo>
                  <a:lnTo>
                    <a:pt x="836485" y="246227"/>
                  </a:lnTo>
                  <a:lnTo>
                    <a:pt x="793000" y="257289"/>
                  </a:lnTo>
                  <a:lnTo>
                    <a:pt x="749287" y="266814"/>
                  </a:lnTo>
                  <a:lnTo>
                    <a:pt x="705027" y="272059"/>
                  </a:lnTo>
                  <a:lnTo>
                    <a:pt x="702017" y="273215"/>
                  </a:lnTo>
                  <a:lnTo>
                    <a:pt x="696137" y="270852"/>
                  </a:lnTo>
                  <a:lnTo>
                    <a:pt x="679551" y="265036"/>
                  </a:lnTo>
                  <a:lnTo>
                    <a:pt x="663092" y="258572"/>
                  </a:lnTo>
                  <a:lnTo>
                    <a:pt x="646734" y="249923"/>
                  </a:lnTo>
                  <a:lnTo>
                    <a:pt x="638378" y="244043"/>
                  </a:lnTo>
                  <a:lnTo>
                    <a:pt x="622477" y="231432"/>
                  </a:lnTo>
                  <a:lnTo>
                    <a:pt x="614019" y="225691"/>
                  </a:lnTo>
                  <a:lnTo>
                    <a:pt x="579132" y="205333"/>
                  </a:lnTo>
                  <a:lnTo>
                    <a:pt x="567651" y="198297"/>
                  </a:lnTo>
                  <a:lnTo>
                    <a:pt x="552577" y="186969"/>
                  </a:lnTo>
                  <a:lnTo>
                    <a:pt x="538530" y="174561"/>
                  </a:lnTo>
                  <a:lnTo>
                    <a:pt x="524090" y="162852"/>
                  </a:lnTo>
                  <a:lnTo>
                    <a:pt x="507796" y="153619"/>
                  </a:lnTo>
                  <a:lnTo>
                    <a:pt x="490677" y="148958"/>
                  </a:lnTo>
                  <a:lnTo>
                    <a:pt x="472782" y="147916"/>
                  </a:lnTo>
                  <a:lnTo>
                    <a:pt x="454748" y="149174"/>
                  </a:lnTo>
                  <a:lnTo>
                    <a:pt x="449999" y="149783"/>
                  </a:lnTo>
                  <a:lnTo>
                    <a:pt x="447903" y="139192"/>
                  </a:lnTo>
                  <a:lnTo>
                    <a:pt x="445541" y="128155"/>
                  </a:lnTo>
                  <a:lnTo>
                    <a:pt x="444080" y="116649"/>
                  </a:lnTo>
                  <a:lnTo>
                    <a:pt x="444004" y="100990"/>
                  </a:lnTo>
                  <a:lnTo>
                    <a:pt x="444766" y="85394"/>
                  </a:lnTo>
                  <a:lnTo>
                    <a:pt x="445236" y="69786"/>
                  </a:lnTo>
                  <a:lnTo>
                    <a:pt x="436968" y="31153"/>
                  </a:lnTo>
                  <a:lnTo>
                    <a:pt x="403593" y="6565"/>
                  </a:lnTo>
                  <a:lnTo>
                    <a:pt x="361569" y="0"/>
                  </a:lnTo>
                  <a:lnTo>
                    <a:pt x="345224" y="5143"/>
                  </a:lnTo>
                  <a:lnTo>
                    <a:pt x="312686" y="38049"/>
                  </a:lnTo>
                  <a:lnTo>
                    <a:pt x="297815" y="67614"/>
                  </a:lnTo>
                  <a:lnTo>
                    <a:pt x="289801" y="82969"/>
                  </a:lnTo>
                  <a:lnTo>
                    <a:pt x="280860" y="97967"/>
                  </a:lnTo>
                  <a:lnTo>
                    <a:pt x="271564" y="112763"/>
                  </a:lnTo>
                  <a:lnTo>
                    <a:pt x="262458" y="127546"/>
                  </a:lnTo>
                  <a:lnTo>
                    <a:pt x="236194" y="171107"/>
                  </a:lnTo>
                  <a:lnTo>
                    <a:pt x="209727" y="214693"/>
                  </a:lnTo>
                  <a:lnTo>
                    <a:pt x="183616" y="258533"/>
                  </a:lnTo>
                  <a:lnTo>
                    <a:pt x="158457" y="302844"/>
                  </a:lnTo>
                  <a:lnTo>
                    <a:pt x="134835" y="347840"/>
                  </a:lnTo>
                  <a:lnTo>
                    <a:pt x="120281" y="377837"/>
                  </a:lnTo>
                  <a:lnTo>
                    <a:pt x="105791" y="407568"/>
                  </a:lnTo>
                  <a:lnTo>
                    <a:pt x="90144" y="436613"/>
                  </a:lnTo>
                  <a:lnTo>
                    <a:pt x="72148" y="464553"/>
                  </a:lnTo>
                  <a:lnTo>
                    <a:pt x="65659" y="474954"/>
                  </a:lnTo>
                  <a:lnTo>
                    <a:pt x="60769" y="485838"/>
                  </a:lnTo>
                  <a:lnTo>
                    <a:pt x="57467" y="497281"/>
                  </a:lnTo>
                  <a:lnTo>
                    <a:pt x="55740" y="509358"/>
                  </a:lnTo>
                  <a:lnTo>
                    <a:pt x="50253" y="514604"/>
                  </a:lnTo>
                  <a:lnTo>
                    <a:pt x="38341" y="516839"/>
                  </a:lnTo>
                  <a:lnTo>
                    <a:pt x="32499" y="517042"/>
                  </a:lnTo>
                  <a:lnTo>
                    <a:pt x="33515" y="511810"/>
                  </a:lnTo>
                  <a:lnTo>
                    <a:pt x="35242" y="503339"/>
                  </a:lnTo>
                  <a:lnTo>
                    <a:pt x="35877" y="496493"/>
                  </a:lnTo>
                  <a:lnTo>
                    <a:pt x="35801" y="479742"/>
                  </a:lnTo>
                  <a:lnTo>
                    <a:pt x="35674" y="470979"/>
                  </a:lnTo>
                  <a:lnTo>
                    <a:pt x="36004" y="459003"/>
                  </a:lnTo>
                  <a:lnTo>
                    <a:pt x="47802" y="397052"/>
                  </a:lnTo>
                  <a:lnTo>
                    <a:pt x="60401" y="347332"/>
                  </a:lnTo>
                  <a:lnTo>
                    <a:pt x="68745" y="310603"/>
                  </a:lnTo>
                  <a:lnTo>
                    <a:pt x="72859" y="273164"/>
                  </a:lnTo>
                  <a:lnTo>
                    <a:pt x="71234" y="235712"/>
                  </a:lnTo>
                  <a:lnTo>
                    <a:pt x="62280" y="199288"/>
                  </a:lnTo>
                  <a:lnTo>
                    <a:pt x="56146" y="193319"/>
                  </a:lnTo>
                  <a:lnTo>
                    <a:pt x="47104" y="192532"/>
                  </a:lnTo>
                  <a:lnTo>
                    <a:pt x="39624" y="196418"/>
                  </a:lnTo>
                  <a:lnTo>
                    <a:pt x="38138" y="204482"/>
                  </a:lnTo>
                  <a:lnTo>
                    <a:pt x="44843" y="245719"/>
                  </a:lnTo>
                  <a:lnTo>
                    <a:pt x="42684" y="287020"/>
                  </a:lnTo>
                  <a:lnTo>
                    <a:pt x="35318" y="328142"/>
                  </a:lnTo>
                  <a:lnTo>
                    <a:pt x="32448" y="341274"/>
                  </a:lnTo>
                  <a:lnTo>
                    <a:pt x="32448" y="517258"/>
                  </a:lnTo>
                  <a:lnTo>
                    <a:pt x="25120" y="517309"/>
                  </a:lnTo>
                  <a:lnTo>
                    <a:pt x="15824" y="517309"/>
                  </a:lnTo>
                  <a:lnTo>
                    <a:pt x="31178" y="529297"/>
                  </a:lnTo>
                  <a:lnTo>
                    <a:pt x="15748" y="517258"/>
                  </a:lnTo>
                  <a:lnTo>
                    <a:pt x="25120" y="517309"/>
                  </a:lnTo>
                  <a:lnTo>
                    <a:pt x="32448" y="517258"/>
                  </a:lnTo>
                  <a:lnTo>
                    <a:pt x="32448" y="341274"/>
                  </a:lnTo>
                  <a:lnTo>
                    <a:pt x="26403" y="368896"/>
                  </a:lnTo>
                  <a:lnTo>
                    <a:pt x="20967" y="389851"/>
                  </a:lnTo>
                  <a:lnTo>
                    <a:pt x="14541" y="411492"/>
                  </a:lnTo>
                  <a:lnTo>
                    <a:pt x="9194" y="433273"/>
                  </a:lnTo>
                  <a:lnTo>
                    <a:pt x="6959" y="454621"/>
                  </a:lnTo>
                  <a:lnTo>
                    <a:pt x="6057" y="473544"/>
                  </a:lnTo>
                  <a:lnTo>
                    <a:pt x="4025" y="492061"/>
                  </a:lnTo>
                  <a:lnTo>
                    <a:pt x="1790" y="510527"/>
                  </a:lnTo>
                  <a:lnTo>
                    <a:pt x="330" y="529297"/>
                  </a:lnTo>
                  <a:lnTo>
                    <a:pt x="0" y="537210"/>
                  </a:lnTo>
                  <a:lnTo>
                    <a:pt x="9194" y="541210"/>
                  </a:lnTo>
                  <a:lnTo>
                    <a:pt x="15748" y="541324"/>
                  </a:lnTo>
                  <a:lnTo>
                    <a:pt x="33832" y="541324"/>
                  </a:lnTo>
                  <a:lnTo>
                    <a:pt x="80441" y="529297"/>
                  </a:lnTo>
                  <a:lnTo>
                    <a:pt x="90106" y="521195"/>
                  </a:lnTo>
                  <a:lnTo>
                    <a:pt x="89750" y="517804"/>
                  </a:lnTo>
                  <a:lnTo>
                    <a:pt x="91948" y="496493"/>
                  </a:lnTo>
                  <a:lnTo>
                    <a:pt x="101053" y="479742"/>
                  </a:lnTo>
                  <a:lnTo>
                    <a:pt x="112979" y="464210"/>
                  </a:lnTo>
                  <a:lnTo>
                    <a:pt x="123596" y="446557"/>
                  </a:lnTo>
                  <a:lnTo>
                    <a:pt x="144526" y="400342"/>
                  </a:lnTo>
                  <a:lnTo>
                    <a:pt x="166636" y="354672"/>
                  </a:lnTo>
                  <a:lnTo>
                    <a:pt x="190093" y="310603"/>
                  </a:lnTo>
                  <a:lnTo>
                    <a:pt x="215328" y="267512"/>
                  </a:lnTo>
                  <a:lnTo>
                    <a:pt x="241236" y="224790"/>
                  </a:lnTo>
                  <a:lnTo>
                    <a:pt x="266687" y="181813"/>
                  </a:lnTo>
                  <a:lnTo>
                    <a:pt x="277749" y="162699"/>
                  </a:lnTo>
                  <a:lnTo>
                    <a:pt x="288950" y="143598"/>
                  </a:lnTo>
                  <a:lnTo>
                    <a:pt x="300215" y="124688"/>
                  </a:lnTo>
                  <a:lnTo>
                    <a:pt x="311645" y="105803"/>
                  </a:lnTo>
                  <a:lnTo>
                    <a:pt x="320662" y="89865"/>
                  </a:lnTo>
                  <a:lnTo>
                    <a:pt x="346976" y="41795"/>
                  </a:lnTo>
                  <a:lnTo>
                    <a:pt x="367487" y="26530"/>
                  </a:lnTo>
                  <a:lnTo>
                    <a:pt x="379704" y="27228"/>
                  </a:lnTo>
                  <a:lnTo>
                    <a:pt x="394068" y="31470"/>
                  </a:lnTo>
                  <a:lnTo>
                    <a:pt x="405599" y="39535"/>
                  </a:lnTo>
                  <a:lnTo>
                    <a:pt x="411162" y="51625"/>
                  </a:lnTo>
                  <a:lnTo>
                    <a:pt x="412877" y="65608"/>
                  </a:lnTo>
                  <a:lnTo>
                    <a:pt x="412750" y="82969"/>
                  </a:lnTo>
                  <a:lnTo>
                    <a:pt x="412534" y="90906"/>
                  </a:lnTo>
                  <a:lnTo>
                    <a:pt x="412203" y="100990"/>
                  </a:lnTo>
                  <a:lnTo>
                    <a:pt x="412076" y="116649"/>
                  </a:lnTo>
                  <a:lnTo>
                    <a:pt x="412369" y="125514"/>
                  </a:lnTo>
                  <a:lnTo>
                    <a:pt x="413753" y="134658"/>
                  </a:lnTo>
                  <a:lnTo>
                    <a:pt x="416026" y="143662"/>
                  </a:lnTo>
                  <a:lnTo>
                    <a:pt x="418147" y="152552"/>
                  </a:lnTo>
                  <a:lnTo>
                    <a:pt x="419112" y="161671"/>
                  </a:lnTo>
                  <a:lnTo>
                    <a:pt x="424116" y="170992"/>
                  </a:lnTo>
                  <a:lnTo>
                    <a:pt x="435063" y="174091"/>
                  </a:lnTo>
                  <a:lnTo>
                    <a:pt x="441159" y="172364"/>
                  </a:lnTo>
                  <a:lnTo>
                    <a:pt x="449059" y="172885"/>
                  </a:lnTo>
                  <a:lnTo>
                    <a:pt x="488530" y="176034"/>
                  </a:lnTo>
                  <a:lnTo>
                    <a:pt x="521563" y="199644"/>
                  </a:lnTo>
                  <a:lnTo>
                    <a:pt x="537108" y="212356"/>
                  </a:lnTo>
                  <a:lnTo>
                    <a:pt x="553847" y="223520"/>
                  </a:lnTo>
                  <a:lnTo>
                    <a:pt x="571195" y="233756"/>
                  </a:lnTo>
                  <a:lnTo>
                    <a:pt x="588619" y="243713"/>
                  </a:lnTo>
                  <a:lnTo>
                    <a:pt x="616229" y="262445"/>
                  </a:lnTo>
                  <a:lnTo>
                    <a:pt x="644944" y="282460"/>
                  </a:lnTo>
                  <a:lnTo>
                    <a:pt x="675640" y="297103"/>
                  </a:lnTo>
                  <a:lnTo>
                    <a:pt x="709168" y="299745"/>
                  </a:lnTo>
                  <a:lnTo>
                    <a:pt x="716546" y="296202"/>
                  </a:lnTo>
                  <a:lnTo>
                    <a:pt x="718985" y="291719"/>
                  </a:lnTo>
                  <a:lnTo>
                    <a:pt x="741527" y="290385"/>
                  </a:lnTo>
                  <a:lnTo>
                    <a:pt x="777316" y="284518"/>
                  </a:lnTo>
                  <a:lnTo>
                    <a:pt x="812774" y="276453"/>
                  </a:lnTo>
                  <a:lnTo>
                    <a:pt x="848271" y="267728"/>
                  </a:lnTo>
                  <a:lnTo>
                    <a:pt x="888644" y="258902"/>
                  </a:lnTo>
                  <a:lnTo>
                    <a:pt x="929436" y="251256"/>
                  </a:lnTo>
                  <a:lnTo>
                    <a:pt x="1059573" y="228219"/>
                  </a:lnTo>
                  <a:lnTo>
                    <a:pt x="1081125" y="224548"/>
                  </a:lnTo>
                  <a:lnTo>
                    <a:pt x="1116139" y="217246"/>
                  </a:lnTo>
                  <a:lnTo>
                    <a:pt x="1149921" y="207276"/>
                  </a:lnTo>
                  <a:lnTo>
                    <a:pt x="1172616" y="199351"/>
                  </a:lnTo>
                  <a:lnTo>
                    <a:pt x="1193863" y="194525"/>
                  </a:lnTo>
                  <a:lnTo>
                    <a:pt x="1236726" y="205816"/>
                  </a:lnTo>
                  <a:lnTo>
                    <a:pt x="1276985" y="240106"/>
                  </a:lnTo>
                  <a:lnTo>
                    <a:pt x="1290497" y="251383"/>
                  </a:lnTo>
                  <a:lnTo>
                    <a:pt x="1299603" y="254673"/>
                  </a:lnTo>
                  <a:lnTo>
                    <a:pt x="1305547" y="254076"/>
                  </a:lnTo>
                  <a:lnTo>
                    <a:pt x="1310005" y="253631"/>
                  </a:lnTo>
                  <a:lnTo>
                    <a:pt x="1317688" y="248259"/>
                  </a:lnTo>
                  <a:lnTo>
                    <a:pt x="1318653" y="238594"/>
                  </a:lnTo>
                  <a:close/>
                </a:path>
                <a:path w="5781675" h="898525">
                  <a:moveTo>
                    <a:pt x="3173603" y="632294"/>
                  </a:moveTo>
                  <a:lnTo>
                    <a:pt x="3170364" y="623773"/>
                  </a:lnTo>
                  <a:lnTo>
                    <a:pt x="3161830" y="620471"/>
                  </a:lnTo>
                  <a:lnTo>
                    <a:pt x="3158680" y="620801"/>
                  </a:lnTo>
                  <a:lnTo>
                    <a:pt x="3154032" y="614070"/>
                  </a:lnTo>
                  <a:lnTo>
                    <a:pt x="3122587" y="587629"/>
                  </a:lnTo>
                  <a:lnTo>
                    <a:pt x="3120059" y="586917"/>
                  </a:lnTo>
                  <a:lnTo>
                    <a:pt x="3105391" y="587413"/>
                  </a:lnTo>
                  <a:lnTo>
                    <a:pt x="3091472" y="587629"/>
                  </a:lnTo>
                  <a:lnTo>
                    <a:pt x="3081401" y="583336"/>
                  </a:lnTo>
                  <a:lnTo>
                    <a:pt x="3076905" y="575017"/>
                  </a:lnTo>
                  <a:lnTo>
                    <a:pt x="3075940" y="570992"/>
                  </a:lnTo>
                  <a:lnTo>
                    <a:pt x="3074670" y="565619"/>
                  </a:lnTo>
                  <a:lnTo>
                    <a:pt x="3071838" y="556323"/>
                  </a:lnTo>
                  <a:lnTo>
                    <a:pt x="3065589" y="548322"/>
                  </a:lnTo>
                  <a:lnTo>
                    <a:pt x="3057550" y="543839"/>
                  </a:lnTo>
                  <a:lnTo>
                    <a:pt x="3048838" y="541794"/>
                  </a:lnTo>
                  <a:lnTo>
                    <a:pt x="3039783" y="541515"/>
                  </a:lnTo>
                  <a:lnTo>
                    <a:pt x="3030677" y="542328"/>
                  </a:lnTo>
                  <a:lnTo>
                    <a:pt x="2994622" y="555396"/>
                  </a:lnTo>
                  <a:lnTo>
                    <a:pt x="2943898" y="577646"/>
                  </a:lnTo>
                  <a:lnTo>
                    <a:pt x="2895282" y="592213"/>
                  </a:lnTo>
                  <a:lnTo>
                    <a:pt x="2865577" y="582295"/>
                  </a:lnTo>
                  <a:lnTo>
                    <a:pt x="2863177" y="569874"/>
                  </a:lnTo>
                  <a:lnTo>
                    <a:pt x="2864358" y="556323"/>
                  </a:lnTo>
                  <a:lnTo>
                    <a:pt x="2864421" y="555231"/>
                  </a:lnTo>
                  <a:lnTo>
                    <a:pt x="2864688" y="542328"/>
                  </a:lnTo>
                  <a:lnTo>
                    <a:pt x="2864637" y="541515"/>
                  </a:lnTo>
                  <a:lnTo>
                    <a:pt x="2859519" y="530072"/>
                  </a:lnTo>
                  <a:lnTo>
                    <a:pt x="2855379" y="525805"/>
                  </a:lnTo>
                  <a:lnTo>
                    <a:pt x="2848991" y="522528"/>
                  </a:lnTo>
                  <a:lnTo>
                    <a:pt x="2849092" y="516255"/>
                  </a:lnTo>
                  <a:lnTo>
                    <a:pt x="2849384" y="509308"/>
                  </a:lnTo>
                  <a:lnTo>
                    <a:pt x="2849930" y="502373"/>
                  </a:lnTo>
                  <a:lnTo>
                    <a:pt x="2850680" y="495033"/>
                  </a:lnTo>
                  <a:lnTo>
                    <a:pt x="2851366" y="488530"/>
                  </a:lnTo>
                  <a:lnTo>
                    <a:pt x="2850896" y="465150"/>
                  </a:lnTo>
                  <a:lnTo>
                    <a:pt x="2836329" y="415036"/>
                  </a:lnTo>
                  <a:lnTo>
                    <a:pt x="2799740" y="378345"/>
                  </a:lnTo>
                  <a:lnTo>
                    <a:pt x="2771419" y="369544"/>
                  </a:lnTo>
                  <a:lnTo>
                    <a:pt x="2743466" y="360540"/>
                  </a:lnTo>
                  <a:lnTo>
                    <a:pt x="2720556" y="343027"/>
                  </a:lnTo>
                  <a:lnTo>
                    <a:pt x="2704300" y="320090"/>
                  </a:lnTo>
                  <a:lnTo>
                    <a:pt x="2689263" y="299796"/>
                  </a:lnTo>
                  <a:lnTo>
                    <a:pt x="2672562" y="284505"/>
                  </a:lnTo>
                  <a:lnTo>
                    <a:pt x="2670987" y="283070"/>
                  </a:lnTo>
                  <a:lnTo>
                    <a:pt x="2659126" y="277482"/>
                  </a:lnTo>
                  <a:lnTo>
                    <a:pt x="2659837" y="270852"/>
                  </a:lnTo>
                  <a:lnTo>
                    <a:pt x="2659913" y="270129"/>
                  </a:lnTo>
                  <a:lnTo>
                    <a:pt x="2648039" y="264718"/>
                  </a:lnTo>
                  <a:lnTo>
                    <a:pt x="2640774" y="264960"/>
                  </a:lnTo>
                  <a:lnTo>
                    <a:pt x="2614904" y="267804"/>
                  </a:lnTo>
                  <a:lnTo>
                    <a:pt x="2589542" y="273405"/>
                  </a:lnTo>
                  <a:lnTo>
                    <a:pt x="2564333" y="280035"/>
                  </a:lnTo>
                  <a:lnTo>
                    <a:pt x="2538971" y="285953"/>
                  </a:lnTo>
                  <a:lnTo>
                    <a:pt x="2526385" y="287756"/>
                  </a:lnTo>
                  <a:lnTo>
                    <a:pt x="2501112" y="289852"/>
                  </a:lnTo>
                  <a:lnTo>
                    <a:pt x="2488514" y="291795"/>
                  </a:lnTo>
                  <a:lnTo>
                    <a:pt x="2474696" y="295313"/>
                  </a:lnTo>
                  <a:lnTo>
                    <a:pt x="2460955" y="299364"/>
                  </a:lnTo>
                  <a:lnTo>
                    <a:pt x="2447112" y="302920"/>
                  </a:lnTo>
                  <a:lnTo>
                    <a:pt x="2446515" y="303009"/>
                  </a:lnTo>
                  <a:lnTo>
                    <a:pt x="2443378" y="296735"/>
                  </a:lnTo>
                  <a:lnTo>
                    <a:pt x="2434209" y="293408"/>
                  </a:lnTo>
                  <a:lnTo>
                    <a:pt x="2424214" y="295211"/>
                  </a:lnTo>
                  <a:lnTo>
                    <a:pt x="2417483" y="302094"/>
                  </a:lnTo>
                  <a:lnTo>
                    <a:pt x="2417267" y="324573"/>
                  </a:lnTo>
                  <a:lnTo>
                    <a:pt x="2435314" y="331152"/>
                  </a:lnTo>
                  <a:lnTo>
                    <a:pt x="2460688" y="328447"/>
                  </a:lnTo>
                  <a:lnTo>
                    <a:pt x="2482494" y="323075"/>
                  </a:lnTo>
                  <a:lnTo>
                    <a:pt x="2501328" y="319062"/>
                  </a:lnTo>
                  <a:lnTo>
                    <a:pt x="2520302" y="316572"/>
                  </a:lnTo>
                  <a:lnTo>
                    <a:pt x="2539327" y="314477"/>
                  </a:lnTo>
                  <a:lnTo>
                    <a:pt x="2557170" y="311797"/>
                  </a:lnTo>
                  <a:lnTo>
                    <a:pt x="2558440" y="311594"/>
                  </a:lnTo>
                  <a:lnTo>
                    <a:pt x="2578925" y="306755"/>
                  </a:lnTo>
                  <a:lnTo>
                    <a:pt x="2599334" y="301091"/>
                  </a:lnTo>
                  <a:lnTo>
                    <a:pt x="2619883" y="296100"/>
                  </a:lnTo>
                  <a:lnTo>
                    <a:pt x="2627134" y="295135"/>
                  </a:lnTo>
                  <a:lnTo>
                    <a:pt x="2629509" y="296392"/>
                  </a:lnTo>
                  <a:lnTo>
                    <a:pt x="2635402" y="298157"/>
                  </a:lnTo>
                  <a:lnTo>
                    <a:pt x="2658338" y="311607"/>
                  </a:lnTo>
                  <a:lnTo>
                    <a:pt x="2675331" y="332244"/>
                  </a:lnTo>
                  <a:lnTo>
                    <a:pt x="2690545" y="355244"/>
                  </a:lnTo>
                  <a:lnTo>
                    <a:pt x="2708097" y="375716"/>
                  </a:lnTo>
                  <a:lnTo>
                    <a:pt x="2733764" y="389432"/>
                  </a:lnTo>
                  <a:lnTo>
                    <a:pt x="2761754" y="397052"/>
                  </a:lnTo>
                  <a:lnTo>
                    <a:pt x="2786913" y="408089"/>
                  </a:lnTo>
                  <a:lnTo>
                    <a:pt x="2807855" y="444055"/>
                  </a:lnTo>
                  <a:lnTo>
                    <a:pt x="2814523" y="483171"/>
                  </a:lnTo>
                  <a:lnTo>
                    <a:pt x="2812948" y="495452"/>
                  </a:lnTo>
                  <a:lnTo>
                    <a:pt x="2810827" y="508787"/>
                  </a:lnTo>
                  <a:lnTo>
                    <a:pt x="2810560" y="516255"/>
                  </a:lnTo>
                  <a:lnTo>
                    <a:pt x="2810472" y="522528"/>
                  </a:lnTo>
                  <a:lnTo>
                    <a:pt x="2813989" y="532892"/>
                  </a:lnTo>
                  <a:lnTo>
                    <a:pt x="2818968" y="538568"/>
                  </a:lnTo>
                  <a:lnTo>
                    <a:pt x="2822918" y="542721"/>
                  </a:lnTo>
                  <a:lnTo>
                    <a:pt x="2825521" y="547535"/>
                  </a:lnTo>
                  <a:lnTo>
                    <a:pt x="2826461" y="555231"/>
                  </a:lnTo>
                  <a:lnTo>
                    <a:pt x="2826131" y="562483"/>
                  </a:lnTo>
                  <a:lnTo>
                    <a:pt x="2825686" y="569874"/>
                  </a:lnTo>
                  <a:lnTo>
                    <a:pt x="2825762" y="578535"/>
                  </a:lnTo>
                  <a:lnTo>
                    <a:pt x="2847835" y="612330"/>
                  </a:lnTo>
                  <a:lnTo>
                    <a:pt x="2886392" y="622655"/>
                  </a:lnTo>
                  <a:lnTo>
                    <a:pt x="2929204" y="614807"/>
                  </a:lnTo>
                  <a:lnTo>
                    <a:pt x="2971406" y="597992"/>
                  </a:lnTo>
                  <a:lnTo>
                    <a:pt x="2984233" y="592213"/>
                  </a:lnTo>
                  <a:lnTo>
                    <a:pt x="3008147" y="581456"/>
                  </a:lnTo>
                  <a:lnTo>
                    <a:pt x="3016148" y="578269"/>
                  </a:lnTo>
                  <a:lnTo>
                    <a:pt x="3024225" y="575373"/>
                  </a:lnTo>
                  <a:lnTo>
                    <a:pt x="3032429" y="572909"/>
                  </a:lnTo>
                  <a:lnTo>
                    <a:pt x="3040811" y="570992"/>
                  </a:lnTo>
                  <a:lnTo>
                    <a:pt x="3039173" y="575640"/>
                  </a:lnTo>
                  <a:lnTo>
                    <a:pt x="3042221" y="585139"/>
                  </a:lnTo>
                  <a:lnTo>
                    <a:pt x="3072803" y="614895"/>
                  </a:lnTo>
                  <a:lnTo>
                    <a:pt x="3096780" y="617334"/>
                  </a:lnTo>
                  <a:lnTo>
                    <a:pt x="3108147" y="616699"/>
                  </a:lnTo>
                  <a:lnTo>
                    <a:pt x="3109569" y="614070"/>
                  </a:lnTo>
                  <a:lnTo>
                    <a:pt x="3117011" y="624205"/>
                  </a:lnTo>
                  <a:lnTo>
                    <a:pt x="3121749" y="630974"/>
                  </a:lnTo>
                  <a:lnTo>
                    <a:pt x="3126295" y="637743"/>
                  </a:lnTo>
                  <a:lnTo>
                    <a:pt x="3131020" y="644398"/>
                  </a:lnTo>
                  <a:lnTo>
                    <a:pt x="3136252" y="650798"/>
                  </a:lnTo>
                  <a:lnTo>
                    <a:pt x="3144812" y="656501"/>
                  </a:lnTo>
                  <a:lnTo>
                    <a:pt x="3155277" y="658190"/>
                  </a:lnTo>
                  <a:lnTo>
                    <a:pt x="3165094" y="655269"/>
                  </a:lnTo>
                  <a:lnTo>
                    <a:pt x="3171698" y="647192"/>
                  </a:lnTo>
                  <a:lnTo>
                    <a:pt x="3173501" y="642480"/>
                  </a:lnTo>
                  <a:lnTo>
                    <a:pt x="3173374" y="639152"/>
                  </a:lnTo>
                  <a:lnTo>
                    <a:pt x="3173501" y="634009"/>
                  </a:lnTo>
                  <a:lnTo>
                    <a:pt x="3173603" y="632294"/>
                  </a:lnTo>
                  <a:close/>
                </a:path>
                <a:path w="5781675" h="898525">
                  <a:moveTo>
                    <a:pt x="5781675" y="143878"/>
                  </a:moveTo>
                  <a:lnTo>
                    <a:pt x="5777700" y="134912"/>
                  </a:lnTo>
                  <a:lnTo>
                    <a:pt x="5765558" y="131521"/>
                  </a:lnTo>
                  <a:lnTo>
                    <a:pt x="5746381" y="134264"/>
                  </a:lnTo>
                  <a:lnTo>
                    <a:pt x="5727560" y="139268"/>
                  </a:lnTo>
                  <a:lnTo>
                    <a:pt x="5709056" y="145567"/>
                  </a:lnTo>
                  <a:lnTo>
                    <a:pt x="5690819" y="152171"/>
                  </a:lnTo>
                  <a:lnTo>
                    <a:pt x="5666054" y="159308"/>
                  </a:lnTo>
                  <a:lnTo>
                    <a:pt x="5639943" y="164452"/>
                  </a:lnTo>
                  <a:lnTo>
                    <a:pt x="5564898" y="176441"/>
                  </a:lnTo>
                  <a:lnTo>
                    <a:pt x="5544731" y="180581"/>
                  </a:lnTo>
                  <a:lnTo>
                    <a:pt x="5525770" y="188048"/>
                  </a:lnTo>
                  <a:lnTo>
                    <a:pt x="5506491" y="201701"/>
                  </a:lnTo>
                  <a:lnTo>
                    <a:pt x="5482526" y="221513"/>
                  </a:lnTo>
                  <a:lnTo>
                    <a:pt x="5457888" y="240385"/>
                  </a:lnTo>
                  <a:lnTo>
                    <a:pt x="5433466" y="259588"/>
                  </a:lnTo>
                  <a:lnTo>
                    <a:pt x="5410111" y="280416"/>
                  </a:lnTo>
                  <a:lnTo>
                    <a:pt x="5388153" y="300761"/>
                  </a:lnTo>
                  <a:lnTo>
                    <a:pt x="5365483" y="320332"/>
                  </a:lnTo>
                  <a:lnTo>
                    <a:pt x="5320284" y="359651"/>
                  </a:lnTo>
                  <a:lnTo>
                    <a:pt x="5293703" y="386981"/>
                  </a:lnTo>
                  <a:lnTo>
                    <a:pt x="5276647" y="407924"/>
                  </a:lnTo>
                  <a:lnTo>
                    <a:pt x="5267553" y="418947"/>
                  </a:lnTo>
                  <a:lnTo>
                    <a:pt x="5257050" y="428053"/>
                  </a:lnTo>
                  <a:lnTo>
                    <a:pt x="5244033" y="433552"/>
                  </a:lnTo>
                  <a:lnTo>
                    <a:pt x="5232514" y="436930"/>
                  </a:lnTo>
                  <a:lnTo>
                    <a:pt x="5209743" y="445846"/>
                  </a:lnTo>
                  <a:lnTo>
                    <a:pt x="5198008" y="449300"/>
                  </a:lnTo>
                  <a:lnTo>
                    <a:pt x="5184533" y="451866"/>
                  </a:lnTo>
                  <a:lnTo>
                    <a:pt x="5157394" y="456361"/>
                  </a:lnTo>
                  <a:lnTo>
                    <a:pt x="5143893" y="459193"/>
                  </a:lnTo>
                  <a:lnTo>
                    <a:pt x="5081968" y="474853"/>
                  </a:lnTo>
                  <a:lnTo>
                    <a:pt x="5050917" y="481698"/>
                  </a:lnTo>
                  <a:lnTo>
                    <a:pt x="5019230" y="486587"/>
                  </a:lnTo>
                  <a:lnTo>
                    <a:pt x="5005527" y="488518"/>
                  </a:lnTo>
                  <a:lnTo>
                    <a:pt x="4992065" y="490753"/>
                  </a:lnTo>
                  <a:lnTo>
                    <a:pt x="4978527" y="492607"/>
                  </a:lnTo>
                  <a:lnTo>
                    <a:pt x="4964620" y="493407"/>
                  </a:lnTo>
                  <a:lnTo>
                    <a:pt x="4955286" y="493585"/>
                  </a:lnTo>
                  <a:lnTo>
                    <a:pt x="4945900" y="494271"/>
                  </a:lnTo>
                  <a:lnTo>
                    <a:pt x="4907229" y="508889"/>
                  </a:lnTo>
                  <a:lnTo>
                    <a:pt x="4872558" y="542328"/>
                  </a:lnTo>
                  <a:lnTo>
                    <a:pt x="4846371" y="577113"/>
                  </a:lnTo>
                  <a:lnTo>
                    <a:pt x="4835182" y="619290"/>
                  </a:lnTo>
                  <a:lnTo>
                    <a:pt x="4833823" y="630897"/>
                  </a:lnTo>
                  <a:lnTo>
                    <a:pt x="4829340" y="642150"/>
                  </a:lnTo>
                  <a:lnTo>
                    <a:pt x="4824336" y="648182"/>
                  </a:lnTo>
                  <a:lnTo>
                    <a:pt x="4818418" y="652741"/>
                  </a:lnTo>
                  <a:lnTo>
                    <a:pt x="4812055" y="656729"/>
                  </a:lnTo>
                  <a:lnTo>
                    <a:pt x="4805731" y="661060"/>
                  </a:lnTo>
                  <a:lnTo>
                    <a:pt x="4799863" y="665632"/>
                  </a:lnTo>
                  <a:lnTo>
                    <a:pt x="4795342" y="673481"/>
                  </a:lnTo>
                  <a:lnTo>
                    <a:pt x="4790579" y="679132"/>
                  </a:lnTo>
                  <a:lnTo>
                    <a:pt x="4779111" y="691959"/>
                  </a:lnTo>
                  <a:lnTo>
                    <a:pt x="4767110" y="704329"/>
                  </a:lnTo>
                  <a:lnTo>
                    <a:pt x="4742751" y="728700"/>
                  </a:lnTo>
                  <a:lnTo>
                    <a:pt x="4723892" y="750443"/>
                  </a:lnTo>
                  <a:lnTo>
                    <a:pt x="4689145" y="796188"/>
                  </a:lnTo>
                  <a:lnTo>
                    <a:pt x="4646676" y="836485"/>
                  </a:lnTo>
                  <a:lnTo>
                    <a:pt x="4589005" y="860793"/>
                  </a:lnTo>
                  <a:lnTo>
                    <a:pt x="4559338" y="864260"/>
                  </a:lnTo>
                  <a:lnTo>
                    <a:pt x="4501604" y="863866"/>
                  </a:lnTo>
                  <a:lnTo>
                    <a:pt x="4472711" y="864095"/>
                  </a:lnTo>
                  <a:lnTo>
                    <a:pt x="4443920" y="865301"/>
                  </a:lnTo>
                  <a:lnTo>
                    <a:pt x="4409338" y="867816"/>
                  </a:lnTo>
                  <a:lnTo>
                    <a:pt x="4374972" y="870483"/>
                  </a:lnTo>
                  <a:lnTo>
                    <a:pt x="4340555" y="872680"/>
                  </a:lnTo>
                  <a:lnTo>
                    <a:pt x="4291063" y="874318"/>
                  </a:lnTo>
                  <a:lnTo>
                    <a:pt x="4283672" y="874712"/>
                  </a:lnTo>
                  <a:lnTo>
                    <a:pt x="4273588" y="878459"/>
                  </a:lnTo>
                  <a:lnTo>
                    <a:pt x="4270222" y="885901"/>
                  </a:lnTo>
                  <a:lnTo>
                    <a:pt x="4273588" y="893356"/>
                  </a:lnTo>
                  <a:lnTo>
                    <a:pt x="4283672" y="897089"/>
                  </a:lnTo>
                  <a:lnTo>
                    <a:pt x="4335386" y="897940"/>
                  </a:lnTo>
                  <a:lnTo>
                    <a:pt x="4386973" y="896442"/>
                  </a:lnTo>
                  <a:lnTo>
                    <a:pt x="4438510" y="893826"/>
                  </a:lnTo>
                  <a:lnTo>
                    <a:pt x="4490097" y="891349"/>
                  </a:lnTo>
                  <a:lnTo>
                    <a:pt x="4541825" y="890295"/>
                  </a:lnTo>
                  <a:lnTo>
                    <a:pt x="4591316" y="885710"/>
                  </a:lnTo>
                  <a:lnTo>
                    <a:pt x="4637049" y="871626"/>
                  </a:lnTo>
                  <a:lnTo>
                    <a:pt x="4678489" y="847801"/>
                  </a:lnTo>
                  <a:lnTo>
                    <a:pt x="4715103" y="813968"/>
                  </a:lnTo>
                  <a:lnTo>
                    <a:pt x="4751883" y="768324"/>
                  </a:lnTo>
                  <a:lnTo>
                    <a:pt x="4770310" y="745655"/>
                  </a:lnTo>
                  <a:lnTo>
                    <a:pt x="4790325" y="723849"/>
                  </a:lnTo>
                  <a:lnTo>
                    <a:pt x="4799660" y="714413"/>
                  </a:lnTo>
                  <a:lnTo>
                    <a:pt x="4808842" y="704837"/>
                  </a:lnTo>
                  <a:lnTo>
                    <a:pt x="4817808" y="695071"/>
                  </a:lnTo>
                  <a:lnTo>
                    <a:pt x="4826533" y="685063"/>
                  </a:lnTo>
                  <a:lnTo>
                    <a:pt x="4835753" y="675855"/>
                  </a:lnTo>
                  <a:lnTo>
                    <a:pt x="4863325" y="648779"/>
                  </a:lnTo>
                  <a:lnTo>
                    <a:pt x="4869853" y="612432"/>
                  </a:lnTo>
                  <a:lnTo>
                    <a:pt x="4872228" y="599795"/>
                  </a:lnTo>
                  <a:lnTo>
                    <a:pt x="4892751" y="567423"/>
                  </a:lnTo>
                  <a:lnTo>
                    <a:pt x="4920602" y="537616"/>
                  </a:lnTo>
                  <a:lnTo>
                    <a:pt x="4957534" y="519861"/>
                  </a:lnTo>
                  <a:lnTo>
                    <a:pt x="4972710" y="519849"/>
                  </a:lnTo>
                  <a:lnTo>
                    <a:pt x="4986820" y="519417"/>
                  </a:lnTo>
                  <a:lnTo>
                    <a:pt x="5032857" y="512902"/>
                  </a:lnTo>
                  <a:lnTo>
                    <a:pt x="5078628" y="504253"/>
                  </a:lnTo>
                  <a:lnTo>
                    <a:pt x="5124208" y="494271"/>
                  </a:lnTo>
                  <a:lnTo>
                    <a:pt x="5169649" y="483755"/>
                  </a:lnTo>
                  <a:lnTo>
                    <a:pt x="5215001" y="473519"/>
                  </a:lnTo>
                  <a:lnTo>
                    <a:pt x="5251780" y="463283"/>
                  </a:lnTo>
                  <a:lnTo>
                    <a:pt x="5292217" y="439051"/>
                  </a:lnTo>
                  <a:lnTo>
                    <a:pt x="5304383" y="423379"/>
                  </a:lnTo>
                  <a:lnTo>
                    <a:pt x="5310263" y="415607"/>
                  </a:lnTo>
                  <a:lnTo>
                    <a:pt x="5346128" y="377393"/>
                  </a:lnTo>
                  <a:lnTo>
                    <a:pt x="5395087" y="333552"/>
                  </a:lnTo>
                  <a:lnTo>
                    <a:pt x="5431498" y="302056"/>
                  </a:lnTo>
                  <a:lnTo>
                    <a:pt x="5468264" y="271056"/>
                  </a:lnTo>
                  <a:lnTo>
                    <a:pt x="5505424" y="240563"/>
                  </a:lnTo>
                  <a:lnTo>
                    <a:pt x="5543004" y="210540"/>
                  </a:lnTo>
                  <a:lnTo>
                    <a:pt x="5597004" y="198666"/>
                  </a:lnTo>
                  <a:lnTo>
                    <a:pt x="5610377" y="196367"/>
                  </a:lnTo>
                  <a:lnTo>
                    <a:pt x="5623687" y="193548"/>
                  </a:lnTo>
                  <a:lnTo>
                    <a:pt x="5636958" y="190538"/>
                  </a:lnTo>
                  <a:lnTo>
                    <a:pt x="5650230" y="187655"/>
                  </a:lnTo>
                  <a:lnTo>
                    <a:pt x="5661406" y="185915"/>
                  </a:lnTo>
                  <a:lnTo>
                    <a:pt x="5672493" y="184670"/>
                  </a:lnTo>
                  <a:lnTo>
                    <a:pt x="5683466" y="183083"/>
                  </a:lnTo>
                  <a:lnTo>
                    <a:pt x="5694350" y="180276"/>
                  </a:lnTo>
                  <a:lnTo>
                    <a:pt x="5721159" y="170891"/>
                  </a:lnTo>
                  <a:lnTo>
                    <a:pt x="5734583" y="166306"/>
                  </a:lnTo>
                  <a:lnTo>
                    <a:pt x="5748147" y="162064"/>
                  </a:lnTo>
                  <a:lnTo>
                    <a:pt x="5753760" y="160401"/>
                  </a:lnTo>
                  <a:lnTo>
                    <a:pt x="5759691" y="158788"/>
                  </a:lnTo>
                  <a:lnTo>
                    <a:pt x="5765558" y="158394"/>
                  </a:lnTo>
                  <a:lnTo>
                    <a:pt x="5777585" y="153390"/>
                  </a:lnTo>
                  <a:lnTo>
                    <a:pt x="5781675" y="143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23115" y="5484579"/>
              <a:ext cx="3080984" cy="127334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3972" y="2730903"/>
              <a:ext cx="14663994" cy="959003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 rot="20640000">
            <a:off x="9331653" y="7358885"/>
            <a:ext cx="433758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80"/>
              </a:lnSpc>
            </a:pPr>
            <a:r>
              <a:rPr sz="3050" spc="-305" dirty="0">
                <a:latin typeface="Trebuchet MS"/>
                <a:cs typeface="Trebuchet MS"/>
              </a:rPr>
              <a:t>I.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 rot="240000">
            <a:off x="9342266" y="8023289"/>
            <a:ext cx="479324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3100" spc="-465" dirty="0">
                <a:latin typeface="Trebuchet MS"/>
                <a:cs typeface="Trebuchet MS"/>
              </a:rPr>
              <a:t>I</a:t>
            </a:r>
            <a:r>
              <a:rPr sz="3100" spc="-1105" dirty="0">
                <a:latin typeface="Trebuchet MS"/>
                <a:cs typeface="Trebuchet MS"/>
              </a:rPr>
              <a:t>I</a:t>
            </a:r>
            <a:r>
              <a:rPr sz="3100" spc="-375" dirty="0">
                <a:latin typeface="Trebuchet MS"/>
                <a:cs typeface="Trebuchet MS"/>
              </a:rPr>
              <a:t>.</a:t>
            </a:r>
            <a:r>
              <a:rPr sz="3100" spc="-275" dirty="0">
                <a:latin typeface="Trebuchet MS"/>
                <a:cs typeface="Trebuchet MS"/>
              </a:rPr>
              <a:t>.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845712" y="23"/>
            <a:ext cx="11258550" cy="14215110"/>
            <a:chOff x="8845712" y="23"/>
            <a:chExt cx="11258550" cy="14215110"/>
          </a:xfrm>
        </p:grpSpPr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93360" y="6363522"/>
              <a:ext cx="76898" cy="691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14055" y="6236889"/>
              <a:ext cx="71628" cy="6900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44384" y="6099243"/>
              <a:ext cx="84534" cy="7430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5265794" y="5925706"/>
              <a:ext cx="182880" cy="134620"/>
            </a:xfrm>
            <a:custGeom>
              <a:avLst/>
              <a:gdLst/>
              <a:ahLst/>
              <a:cxnLst/>
              <a:rect l="l" t="t" r="r" b="b"/>
              <a:pathLst>
                <a:path w="182880" h="134620">
                  <a:moveTo>
                    <a:pt x="75196" y="93929"/>
                  </a:moveTo>
                  <a:lnTo>
                    <a:pt x="71907" y="87934"/>
                  </a:lnTo>
                  <a:lnTo>
                    <a:pt x="62293" y="80429"/>
                  </a:lnTo>
                  <a:lnTo>
                    <a:pt x="52844" y="79336"/>
                  </a:lnTo>
                  <a:lnTo>
                    <a:pt x="46177" y="82791"/>
                  </a:lnTo>
                  <a:lnTo>
                    <a:pt x="36690" y="88099"/>
                  </a:lnTo>
                  <a:lnTo>
                    <a:pt x="19392" y="98767"/>
                  </a:lnTo>
                  <a:lnTo>
                    <a:pt x="10261" y="103835"/>
                  </a:lnTo>
                  <a:lnTo>
                    <a:pt x="4635" y="107937"/>
                  </a:lnTo>
                  <a:lnTo>
                    <a:pt x="927" y="113411"/>
                  </a:lnTo>
                  <a:lnTo>
                    <a:pt x="0" y="119697"/>
                  </a:lnTo>
                  <a:lnTo>
                    <a:pt x="2730" y="126238"/>
                  </a:lnTo>
                  <a:lnTo>
                    <a:pt x="8585" y="131305"/>
                  </a:lnTo>
                  <a:lnTo>
                    <a:pt x="16040" y="133972"/>
                  </a:lnTo>
                  <a:lnTo>
                    <a:pt x="24015" y="134239"/>
                  </a:lnTo>
                  <a:lnTo>
                    <a:pt x="31445" y="132105"/>
                  </a:lnTo>
                  <a:lnTo>
                    <a:pt x="43713" y="125895"/>
                  </a:lnTo>
                  <a:lnTo>
                    <a:pt x="55156" y="118846"/>
                  </a:lnTo>
                  <a:lnTo>
                    <a:pt x="65074" y="110083"/>
                  </a:lnTo>
                  <a:lnTo>
                    <a:pt x="72796" y="98755"/>
                  </a:lnTo>
                  <a:lnTo>
                    <a:pt x="75196" y="93929"/>
                  </a:lnTo>
                  <a:close/>
                </a:path>
                <a:path w="182880" h="134620">
                  <a:moveTo>
                    <a:pt x="125768" y="27584"/>
                  </a:moveTo>
                  <a:lnTo>
                    <a:pt x="123901" y="28448"/>
                  </a:lnTo>
                  <a:lnTo>
                    <a:pt x="124498" y="28219"/>
                  </a:lnTo>
                  <a:lnTo>
                    <a:pt x="125247" y="27876"/>
                  </a:lnTo>
                  <a:lnTo>
                    <a:pt x="125768" y="27584"/>
                  </a:lnTo>
                  <a:close/>
                </a:path>
                <a:path w="182880" h="134620">
                  <a:moveTo>
                    <a:pt x="182702" y="20066"/>
                  </a:moveTo>
                  <a:lnTo>
                    <a:pt x="182486" y="10706"/>
                  </a:lnTo>
                  <a:lnTo>
                    <a:pt x="180594" y="3390"/>
                  </a:lnTo>
                  <a:lnTo>
                    <a:pt x="171094" y="0"/>
                  </a:lnTo>
                  <a:lnTo>
                    <a:pt x="156654" y="0"/>
                  </a:lnTo>
                  <a:lnTo>
                    <a:pt x="149809" y="3619"/>
                  </a:lnTo>
                  <a:lnTo>
                    <a:pt x="148450" y="6477"/>
                  </a:lnTo>
                  <a:lnTo>
                    <a:pt x="147891" y="8102"/>
                  </a:lnTo>
                  <a:lnTo>
                    <a:pt x="147447" y="8572"/>
                  </a:lnTo>
                  <a:lnTo>
                    <a:pt x="145986" y="10096"/>
                  </a:lnTo>
                  <a:lnTo>
                    <a:pt x="142798" y="13246"/>
                  </a:lnTo>
                  <a:lnTo>
                    <a:pt x="142570" y="13474"/>
                  </a:lnTo>
                  <a:lnTo>
                    <a:pt x="125768" y="27584"/>
                  </a:lnTo>
                  <a:lnTo>
                    <a:pt x="125272" y="27952"/>
                  </a:lnTo>
                  <a:lnTo>
                    <a:pt x="125971" y="27546"/>
                  </a:lnTo>
                  <a:lnTo>
                    <a:pt x="127800" y="27190"/>
                  </a:lnTo>
                  <a:lnTo>
                    <a:pt x="129997" y="27305"/>
                  </a:lnTo>
                  <a:lnTo>
                    <a:pt x="123901" y="28448"/>
                  </a:lnTo>
                  <a:lnTo>
                    <a:pt x="123723" y="28524"/>
                  </a:lnTo>
                  <a:lnTo>
                    <a:pt x="109486" y="43294"/>
                  </a:lnTo>
                  <a:lnTo>
                    <a:pt x="111417" y="50190"/>
                  </a:lnTo>
                  <a:lnTo>
                    <a:pt x="116344" y="55219"/>
                  </a:lnTo>
                  <a:lnTo>
                    <a:pt x="122974" y="58293"/>
                  </a:lnTo>
                  <a:lnTo>
                    <a:pt x="129997" y="59296"/>
                  </a:lnTo>
                  <a:lnTo>
                    <a:pt x="140144" y="57962"/>
                  </a:lnTo>
                  <a:lnTo>
                    <a:pt x="173443" y="36360"/>
                  </a:lnTo>
                  <a:lnTo>
                    <a:pt x="179819" y="27190"/>
                  </a:lnTo>
                  <a:lnTo>
                    <a:pt x="180098" y="26504"/>
                  </a:lnTo>
                  <a:lnTo>
                    <a:pt x="182702" y="2006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72945" y="5783600"/>
              <a:ext cx="77230" cy="863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61156" y="5645983"/>
              <a:ext cx="69105" cy="7336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58055" y="5497562"/>
              <a:ext cx="75074" cy="7890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5771623" y="5397067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5">
                  <a:moveTo>
                    <a:pt x="41413" y="0"/>
                  </a:moveTo>
                  <a:lnTo>
                    <a:pt x="2676" y="18154"/>
                  </a:lnTo>
                  <a:lnTo>
                    <a:pt x="0" y="21319"/>
                  </a:lnTo>
                  <a:lnTo>
                    <a:pt x="96" y="30952"/>
                  </a:lnTo>
                  <a:lnTo>
                    <a:pt x="2504" y="34829"/>
                  </a:lnTo>
                  <a:lnTo>
                    <a:pt x="6008" y="37564"/>
                  </a:lnTo>
                  <a:lnTo>
                    <a:pt x="14084" y="41558"/>
                  </a:lnTo>
                  <a:lnTo>
                    <a:pt x="22733" y="42100"/>
                  </a:lnTo>
                  <a:lnTo>
                    <a:pt x="31074" y="39564"/>
                  </a:lnTo>
                  <a:lnTo>
                    <a:pt x="38119" y="34402"/>
                  </a:lnTo>
                  <a:lnTo>
                    <a:pt x="39547" y="32963"/>
                  </a:lnTo>
                  <a:lnTo>
                    <a:pt x="40535" y="32135"/>
                  </a:lnTo>
                  <a:lnTo>
                    <a:pt x="41372" y="31492"/>
                  </a:lnTo>
                  <a:lnTo>
                    <a:pt x="40954" y="31492"/>
                  </a:lnTo>
                  <a:lnTo>
                    <a:pt x="41259" y="31257"/>
                  </a:lnTo>
                  <a:lnTo>
                    <a:pt x="42024" y="30814"/>
                  </a:lnTo>
                  <a:lnTo>
                    <a:pt x="41535" y="30814"/>
                  </a:lnTo>
                  <a:lnTo>
                    <a:pt x="42771" y="30382"/>
                  </a:lnTo>
                  <a:lnTo>
                    <a:pt x="43683" y="29855"/>
                  </a:lnTo>
                  <a:lnTo>
                    <a:pt x="44290" y="29855"/>
                  </a:lnTo>
                  <a:lnTo>
                    <a:pt x="44665" y="29775"/>
                  </a:lnTo>
                  <a:lnTo>
                    <a:pt x="47606" y="28821"/>
                  </a:lnTo>
                  <a:lnTo>
                    <a:pt x="48886" y="28821"/>
                  </a:lnTo>
                  <a:lnTo>
                    <a:pt x="55257" y="27644"/>
                  </a:lnTo>
                  <a:lnTo>
                    <a:pt x="62276" y="22193"/>
                  </a:lnTo>
                  <a:lnTo>
                    <a:pt x="62276" y="7580"/>
                  </a:lnTo>
                  <a:lnTo>
                    <a:pt x="55274" y="1537"/>
                  </a:lnTo>
                  <a:lnTo>
                    <a:pt x="48485" y="624"/>
                  </a:lnTo>
                  <a:lnTo>
                    <a:pt x="41413" y="0"/>
                  </a:lnTo>
                  <a:close/>
                </a:path>
                <a:path w="62865" h="42545">
                  <a:moveTo>
                    <a:pt x="39668" y="32963"/>
                  </a:moveTo>
                  <a:lnTo>
                    <a:pt x="38226" y="34324"/>
                  </a:lnTo>
                  <a:lnTo>
                    <a:pt x="37445" y="35082"/>
                  </a:lnTo>
                  <a:lnTo>
                    <a:pt x="39668" y="32963"/>
                  </a:lnTo>
                  <a:close/>
                </a:path>
                <a:path w="62865" h="42545">
                  <a:moveTo>
                    <a:pt x="39547" y="32963"/>
                  </a:moveTo>
                  <a:lnTo>
                    <a:pt x="38119" y="34402"/>
                  </a:lnTo>
                  <a:lnTo>
                    <a:pt x="39547" y="32963"/>
                  </a:lnTo>
                  <a:close/>
                </a:path>
                <a:path w="62865" h="42545">
                  <a:moveTo>
                    <a:pt x="42965" y="30345"/>
                  </a:moveTo>
                  <a:lnTo>
                    <a:pt x="42612" y="30474"/>
                  </a:lnTo>
                  <a:lnTo>
                    <a:pt x="41259" y="31257"/>
                  </a:lnTo>
                  <a:lnTo>
                    <a:pt x="40954" y="31492"/>
                  </a:lnTo>
                  <a:lnTo>
                    <a:pt x="42330" y="30778"/>
                  </a:lnTo>
                  <a:lnTo>
                    <a:pt x="42965" y="30345"/>
                  </a:lnTo>
                  <a:close/>
                </a:path>
                <a:path w="62865" h="42545">
                  <a:moveTo>
                    <a:pt x="42330" y="30778"/>
                  </a:moveTo>
                  <a:lnTo>
                    <a:pt x="40954" y="31492"/>
                  </a:lnTo>
                  <a:lnTo>
                    <a:pt x="41372" y="31492"/>
                  </a:lnTo>
                  <a:lnTo>
                    <a:pt x="42330" y="30778"/>
                  </a:lnTo>
                  <a:close/>
                </a:path>
                <a:path w="62865" h="42545">
                  <a:moveTo>
                    <a:pt x="42771" y="30382"/>
                  </a:moveTo>
                  <a:lnTo>
                    <a:pt x="41535" y="30814"/>
                  </a:lnTo>
                  <a:lnTo>
                    <a:pt x="42666" y="30443"/>
                  </a:lnTo>
                  <a:close/>
                </a:path>
                <a:path w="62865" h="42545">
                  <a:moveTo>
                    <a:pt x="42666" y="30443"/>
                  </a:moveTo>
                  <a:lnTo>
                    <a:pt x="41535" y="30814"/>
                  </a:lnTo>
                  <a:lnTo>
                    <a:pt x="42024" y="30814"/>
                  </a:lnTo>
                  <a:lnTo>
                    <a:pt x="42666" y="30443"/>
                  </a:lnTo>
                  <a:close/>
                </a:path>
                <a:path w="62865" h="42545">
                  <a:moveTo>
                    <a:pt x="42817" y="30533"/>
                  </a:moveTo>
                  <a:lnTo>
                    <a:pt x="42689" y="30533"/>
                  </a:lnTo>
                  <a:lnTo>
                    <a:pt x="42330" y="30778"/>
                  </a:lnTo>
                  <a:lnTo>
                    <a:pt x="42817" y="30533"/>
                  </a:lnTo>
                  <a:close/>
                </a:path>
                <a:path w="62865" h="42545">
                  <a:moveTo>
                    <a:pt x="44519" y="29835"/>
                  </a:moveTo>
                  <a:lnTo>
                    <a:pt x="42965" y="30345"/>
                  </a:lnTo>
                  <a:lnTo>
                    <a:pt x="42689" y="30533"/>
                  </a:lnTo>
                  <a:lnTo>
                    <a:pt x="44519" y="29835"/>
                  </a:lnTo>
                  <a:close/>
                </a:path>
                <a:path w="62865" h="42545">
                  <a:moveTo>
                    <a:pt x="42960" y="30474"/>
                  </a:moveTo>
                  <a:lnTo>
                    <a:pt x="42770" y="30533"/>
                  </a:lnTo>
                  <a:lnTo>
                    <a:pt x="42960" y="30474"/>
                  </a:lnTo>
                  <a:close/>
                </a:path>
                <a:path w="62865" h="42545">
                  <a:moveTo>
                    <a:pt x="48886" y="28821"/>
                  </a:moveTo>
                  <a:lnTo>
                    <a:pt x="47606" y="28821"/>
                  </a:lnTo>
                  <a:lnTo>
                    <a:pt x="42960" y="30474"/>
                  </a:lnTo>
                  <a:lnTo>
                    <a:pt x="47457" y="29085"/>
                  </a:lnTo>
                  <a:lnTo>
                    <a:pt x="48886" y="28821"/>
                  </a:lnTo>
                  <a:close/>
                </a:path>
                <a:path w="62865" h="42545">
                  <a:moveTo>
                    <a:pt x="43056" y="30283"/>
                  </a:moveTo>
                  <a:lnTo>
                    <a:pt x="42771" y="30382"/>
                  </a:lnTo>
                  <a:lnTo>
                    <a:pt x="42965" y="30345"/>
                  </a:lnTo>
                  <a:close/>
                </a:path>
                <a:path w="62865" h="42545">
                  <a:moveTo>
                    <a:pt x="43683" y="29855"/>
                  </a:moveTo>
                  <a:lnTo>
                    <a:pt x="42771" y="30382"/>
                  </a:lnTo>
                  <a:lnTo>
                    <a:pt x="43056" y="30283"/>
                  </a:lnTo>
                  <a:lnTo>
                    <a:pt x="43683" y="29855"/>
                  </a:lnTo>
                  <a:close/>
                </a:path>
                <a:path w="62865" h="42545">
                  <a:moveTo>
                    <a:pt x="44665" y="29775"/>
                  </a:moveTo>
                  <a:lnTo>
                    <a:pt x="44263" y="29861"/>
                  </a:lnTo>
                  <a:lnTo>
                    <a:pt x="43056" y="30283"/>
                  </a:lnTo>
                  <a:lnTo>
                    <a:pt x="44665" y="29775"/>
                  </a:lnTo>
                  <a:close/>
                </a:path>
                <a:path w="62865" h="42545">
                  <a:moveTo>
                    <a:pt x="44290" y="29855"/>
                  </a:moveTo>
                  <a:lnTo>
                    <a:pt x="43674" y="29861"/>
                  </a:lnTo>
                  <a:lnTo>
                    <a:pt x="43056" y="30283"/>
                  </a:lnTo>
                  <a:lnTo>
                    <a:pt x="44290" y="2985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884221" y="7172783"/>
              <a:ext cx="138430" cy="184785"/>
            </a:xfrm>
            <a:custGeom>
              <a:avLst/>
              <a:gdLst/>
              <a:ahLst/>
              <a:cxnLst/>
              <a:rect l="l" t="t" r="r" b="b"/>
              <a:pathLst>
                <a:path w="138430" h="184784">
                  <a:moveTo>
                    <a:pt x="74485" y="133731"/>
                  </a:moveTo>
                  <a:lnTo>
                    <a:pt x="69024" y="128790"/>
                  </a:lnTo>
                  <a:lnTo>
                    <a:pt x="58293" y="123888"/>
                  </a:lnTo>
                  <a:lnTo>
                    <a:pt x="47917" y="123774"/>
                  </a:lnTo>
                  <a:lnTo>
                    <a:pt x="39446" y="132016"/>
                  </a:lnTo>
                  <a:lnTo>
                    <a:pt x="36182" y="134632"/>
                  </a:lnTo>
                  <a:lnTo>
                    <a:pt x="36055" y="134772"/>
                  </a:lnTo>
                  <a:lnTo>
                    <a:pt x="31127" y="139700"/>
                  </a:lnTo>
                  <a:lnTo>
                    <a:pt x="28016" y="142773"/>
                  </a:lnTo>
                  <a:lnTo>
                    <a:pt x="24307" y="146431"/>
                  </a:lnTo>
                  <a:lnTo>
                    <a:pt x="27025" y="143789"/>
                  </a:lnTo>
                  <a:lnTo>
                    <a:pt x="24079" y="146672"/>
                  </a:lnTo>
                  <a:lnTo>
                    <a:pt x="24307" y="146431"/>
                  </a:lnTo>
                  <a:lnTo>
                    <a:pt x="24003" y="146672"/>
                  </a:lnTo>
                  <a:lnTo>
                    <a:pt x="21348" y="148742"/>
                  </a:lnTo>
                  <a:lnTo>
                    <a:pt x="20789" y="149136"/>
                  </a:lnTo>
                  <a:lnTo>
                    <a:pt x="20789" y="151447"/>
                  </a:lnTo>
                  <a:lnTo>
                    <a:pt x="16510" y="151955"/>
                  </a:lnTo>
                  <a:lnTo>
                    <a:pt x="18516" y="151714"/>
                  </a:lnTo>
                  <a:lnTo>
                    <a:pt x="20789" y="151447"/>
                  </a:lnTo>
                  <a:lnTo>
                    <a:pt x="20789" y="149136"/>
                  </a:lnTo>
                  <a:lnTo>
                    <a:pt x="17627" y="151295"/>
                  </a:lnTo>
                  <a:lnTo>
                    <a:pt x="16446" y="151955"/>
                  </a:lnTo>
                  <a:lnTo>
                    <a:pt x="7823" y="152984"/>
                  </a:lnTo>
                  <a:lnTo>
                    <a:pt x="0" y="159943"/>
                  </a:lnTo>
                  <a:lnTo>
                    <a:pt x="0" y="167868"/>
                  </a:lnTo>
                  <a:lnTo>
                    <a:pt x="1968" y="174942"/>
                  </a:lnTo>
                  <a:lnTo>
                    <a:pt x="7010" y="180047"/>
                  </a:lnTo>
                  <a:lnTo>
                    <a:pt x="13792" y="183146"/>
                  </a:lnTo>
                  <a:lnTo>
                    <a:pt x="20980" y="184238"/>
                  </a:lnTo>
                  <a:lnTo>
                    <a:pt x="30391" y="183299"/>
                  </a:lnTo>
                  <a:lnTo>
                    <a:pt x="67957" y="156476"/>
                  </a:lnTo>
                  <a:lnTo>
                    <a:pt x="69075" y="154076"/>
                  </a:lnTo>
                  <a:lnTo>
                    <a:pt x="70307" y="151447"/>
                  </a:lnTo>
                  <a:lnTo>
                    <a:pt x="71653" y="148577"/>
                  </a:lnTo>
                  <a:lnTo>
                    <a:pt x="72720" y="143789"/>
                  </a:lnTo>
                  <a:lnTo>
                    <a:pt x="73761" y="139141"/>
                  </a:lnTo>
                  <a:lnTo>
                    <a:pt x="73939" y="137845"/>
                  </a:lnTo>
                  <a:lnTo>
                    <a:pt x="74345" y="134734"/>
                  </a:lnTo>
                  <a:lnTo>
                    <a:pt x="74485" y="133731"/>
                  </a:lnTo>
                  <a:close/>
                </a:path>
                <a:path w="138430" h="184784">
                  <a:moveTo>
                    <a:pt x="138353" y="17907"/>
                  </a:moveTo>
                  <a:lnTo>
                    <a:pt x="137553" y="10274"/>
                  </a:lnTo>
                  <a:lnTo>
                    <a:pt x="134950" y="3505"/>
                  </a:lnTo>
                  <a:lnTo>
                    <a:pt x="127368" y="0"/>
                  </a:lnTo>
                  <a:lnTo>
                    <a:pt x="120434" y="114"/>
                  </a:lnTo>
                  <a:lnTo>
                    <a:pt x="83286" y="37934"/>
                  </a:lnTo>
                  <a:lnTo>
                    <a:pt x="75831" y="62674"/>
                  </a:lnTo>
                  <a:lnTo>
                    <a:pt x="79235" y="68910"/>
                  </a:lnTo>
                  <a:lnTo>
                    <a:pt x="85077" y="73596"/>
                  </a:lnTo>
                  <a:lnTo>
                    <a:pt x="91706" y="76200"/>
                  </a:lnTo>
                  <a:lnTo>
                    <a:pt x="99745" y="76733"/>
                  </a:lnTo>
                  <a:lnTo>
                    <a:pt x="107200" y="74891"/>
                  </a:lnTo>
                  <a:lnTo>
                    <a:pt x="113576" y="70764"/>
                  </a:lnTo>
                  <a:lnTo>
                    <a:pt x="118351" y="64401"/>
                  </a:lnTo>
                  <a:lnTo>
                    <a:pt x="121170" y="58483"/>
                  </a:lnTo>
                  <a:lnTo>
                    <a:pt x="128917" y="40347"/>
                  </a:lnTo>
                  <a:lnTo>
                    <a:pt x="132461" y="33324"/>
                  </a:lnTo>
                  <a:lnTo>
                    <a:pt x="136131" y="25717"/>
                  </a:lnTo>
                  <a:lnTo>
                    <a:pt x="138353" y="1790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70129" y="7058910"/>
              <a:ext cx="65787" cy="6363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6161220" y="6891833"/>
              <a:ext cx="176530" cy="154940"/>
            </a:xfrm>
            <a:custGeom>
              <a:avLst/>
              <a:gdLst/>
              <a:ahLst/>
              <a:cxnLst/>
              <a:rect l="l" t="t" r="r" b="b"/>
              <a:pathLst>
                <a:path w="176530" h="154940">
                  <a:moveTo>
                    <a:pt x="91236" y="128104"/>
                  </a:moveTo>
                  <a:lnTo>
                    <a:pt x="63919" y="112991"/>
                  </a:lnTo>
                  <a:lnTo>
                    <a:pt x="57365" y="113588"/>
                  </a:lnTo>
                  <a:lnTo>
                    <a:pt x="52412" y="114236"/>
                  </a:lnTo>
                  <a:lnTo>
                    <a:pt x="44399" y="117525"/>
                  </a:lnTo>
                  <a:lnTo>
                    <a:pt x="41198" y="117754"/>
                  </a:lnTo>
                  <a:lnTo>
                    <a:pt x="5194" y="132384"/>
                  </a:lnTo>
                  <a:lnTo>
                    <a:pt x="0" y="137629"/>
                  </a:lnTo>
                  <a:lnTo>
                    <a:pt x="3149" y="146342"/>
                  </a:lnTo>
                  <a:lnTo>
                    <a:pt x="8153" y="150241"/>
                  </a:lnTo>
                  <a:lnTo>
                    <a:pt x="14401" y="153492"/>
                  </a:lnTo>
                  <a:lnTo>
                    <a:pt x="21513" y="154597"/>
                  </a:lnTo>
                  <a:lnTo>
                    <a:pt x="28625" y="153530"/>
                  </a:lnTo>
                  <a:lnTo>
                    <a:pt x="34861" y="150241"/>
                  </a:lnTo>
                  <a:lnTo>
                    <a:pt x="35064" y="150075"/>
                  </a:lnTo>
                  <a:lnTo>
                    <a:pt x="32740" y="149644"/>
                  </a:lnTo>
                  <a:lnTo>
                    <a:pt x="34861" y="150037"/>
                  </a:lnTo>
                  <a:lnTo>
                    <a:pt x="35382" y="149644"/>
                  </a:lnTo>
                  <a:lnTo>
                    <a:pt x="38925" y="146977"/>
                  </a:lnTo>
                  <a:lnTo>
                    <a:pt x="34874" y="150037"/>
                  </a:lnTo>
                  <a:lnTo>
                    <a:pt x="35064" y="150075"/>
                  </a:lnTo>
                  <a:lnTo>
                    <a:pt x="39065" y="150799"/>
                  </a:lnTo>
                  <a:lnTo>
                    <a:pt x="45707" y="150799"/>
                  </a:lnTo>
                  <a:lnTo>
                    <a:pt x="52057" y="150012"/>
                  </a:lnTo>
                  <a:lnTo>
                    <a:pt x="59715" y="148653"/>
                  </a:lnTo>
                  <a:lnTo>
                    <a:pt x="65951" y="146977"/>
                  </a:lnTo>
                  <a:lnTo>
                    <a:pt x="67652" y="146519"/>
                  </a:lnTo>
                  <a:lnTo>
                    <a:pt x="75399" y="143814"/>
                  </a:lnTo>
                  <a:lnTo>
                    <a:pt x="82499" y="140728"/>
                  </a:lnTo>
                  <a:lnTo>
                    <a:pt x="88773" y="135318"/>
                  </a:lnTo>
                  <a:lnTo>
                    <a:pt x="91236" y="128104"/>
                  </a:lnTo>
                  <a:close/>
                </a:path>
                <a:path w="176530" h="154940">
                  <a:moveTo>
                    <a:pt x="176377" y="17106"/>
                  </a:moveTo>
                  <a:lnTo>
                    <a:pt x="175780" y="7848"/>
                  </a:lnTo>
                  <a:lnTo>
                    <a:pt x="169024" y="2120"/>
                  </a:lnTo>
                  <a:lnTo>
                    <a:pt x="159473" y="0"/>
                  </a:lnTo>
                  <a:lnTo>
                    <a:pt x="150456" y="1562"/>
                  </a:lnTo>
                  <a:lnTo>
                    <a:pt x="122834" y="31572"/>
                  </a:lnTo>
                  <a:lnTo>
                    <a:pt x="115493" y="50457"/>
                  </a:lnTo>
                  <a:lnTo>
                    <a:pt x="118910" y="56464"/>
                  </a:lnTo>
                  <a:lnTo>
                    <a:pt x="124688" y="61010"/>
                  </a:lnTo>
                  <a:lnTo>
                    <a:pt x="130873" y="63487"/>
                  </a:lnTo>
                  <a:lnTo>
                    <a:pt x="138506" y="63995"/>
                  </a:lnTo>
                  <a:lnTo>
                    <a:pt x="145719" y="62268"/>
                  </a:lnTo>
                  <a:lnTo>
                    <a:pt x="151892" y="58331"/>
                  </a:lnTo>
                  <a:lnTo>
                    <a:pt x="156349" y="52209"/>
                  </a:lnTo>
                  <a:lnTo>
                    <a:pt x="161328" y="41694"/>
                  </a:lnTo>
                  <a:lnTo>
                    <a:pt x="168325" y="30149"/>
                  </a:lnTo>
                  <a:lnTo>
                    <a:pt x="173977" y="24485"/>
                  </a:lnTo>
                  <a:lnTo>
                    <a:pt x="176377" y="1710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08851" y="5460429"/>
              <a:ext cx="257183" cy="135857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75019" y="7388263"/>
              <a:ext cx="98183" cy="8374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4269735" y="8335535"/>
              <a:ext cx="105410" cy="48260"/>
            </a:xfrm>
            <a:custGeom>
              <a:avLst/>
              <a:gdLst/>
              <a:ahLst/>
              <a:cxnLst/>
              <a:rect l="l" t="t" r="r" b="b"/>
              <a:pathLst>
                <a:path w="105409" h="48259">
                  <a:moveTo>
                    <a:pt x="16443" y="0"/>
                  </a:moveTo>
                  <a:lnTo>
                    <a:pt x="3827" y="7294"/>
                  </a:lnTo>
                  <a:lnTo>
                    <a:pt x="0" y="18970"/>
                  </a:lnTo>
                  <a:lnTo>
                    <a:pt x="10279" y="30899"/>
                  </a:lnTo>
                  <a:lnTo>
                    <a:pt x="33431" y="41257"/>
                  </a:lnTo>
                  <a:lnTo>
                    <a:pt x="62088" y="48169"/>
                  </a:lnTo>
                  <a:lnTo>
                    <a:pt x="88477" y="45260"/>
                  </a:lnTo>
                  <a:lnTo>
                    <a:pt x="104825" y="26155"/>
                  </a:lnTo>
                  <a:lnTo>
                    <a:pt x="103619" y="13942"/>
                  </a:lnTo>
                  <a:lnTo>
                    <a:pt x="98516" y="10514"/>
                  </a:lnTo>
                  <a:lnTo>
                    <a:pt x="62808" y="10514"/>
                  </a:lnTo>
                  <a:lnTo>
                    <a:pt x="61016" y="9882"/>
                  </a:lnTo>
                  <a:lnTo>
                    <a:pt x="47443" y="7067"/>
                  </a:lnTo>
                  <a:lnTo>
                    <a:pt x="40613" y="4666"/>
                  </a:lnTo>
                  <a:lnTo>
                    <a:pt x="32525" y="1214"/>
                  </a:lnTo>
                  <a:lnTo>
                    <a:pt x="16443" y="0"/>
                  </a:lnTo>
                  <a:close/>
                </a:path>
                <a:path w="105409" h="48259">
                  <a:moveTo>
                    <a:pt x="98260" y="10341"/>
                  </a:moveTo>
                  <a:lnTo>
                    <a:pt x="67501" y="10341"/>
                  </a:lnTo>
                  <a:lnTo>
                    <a:pt x="62808" y="10514"/>
                  </a:lnTo>
                  <a:lnTo>
                    <a:pt x="98516" y="10514"/>
                  </a:lnTo>
                  <a:lnTo>
                    <a:pt x="98260" y="10341"/>
                  </a:lnTo>
                  <a:close/>
                </a:path>
                <a:path w="105409" h="48259">
                  <a:moveTo>
                    <a:pt x="74480" y="8274"/>
                  </a:moveTo>
                  <a:lnTo>
                    <a:pt x="70717" y="9480"/>
                  </a:lnTo>
                  <a:lnTo>
                    <a:pt x="63782" y="10478"/>
                  </a:lnTo>
                  <a:lnTo>
                    <a:pt x="67501" y="10341"/>
                  </a:lnTo>
                  <a:lnTo>
                    <a:pt x="98260" y="10341"/>
                  </a:lnTo>
                  <a:lnTo>
                    <a:pt x="98080" y="10221"/>
                  </a:lnTo>
                  <a:lnTo>
                    <a:pt x="69747" y="10221"/>
                  </a:lnTo>
                  <a:lnTo>
                    <a:pt x="74043" y="8555"/>
                  </a:lnTo>
                  <a:lnTo>
                    <a:pt x="74480" y="8274"/>
                  </a:lnTo>
                  <a:close/>
                </a:path>
                <a:path w="105409" h="48259">
                  <a:moveTo>
                    <a:pt x="81208" y="6495"/>
                  </a:moveTo>
                  <a:lnTo>
                    <a:pt x="69747" y="10221"/>
                  </a:lnTo>
                  <a:lnTo>
                    <a:pt x="98080" y="10221"/>
                  </a:lnTo>
                  <a:lnTo>
                    <a:pt x="94123" y="7562"/>
                  </a:lnTo>
                  <a:lnTo>
                    <a:pt x="81208" y="649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09508" y="8198574"/>
              <a:ext cx="83341" cy="7258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4780078" y="8083789"/>
              <a:ext cx="59055" cy="73025"/>
            </a:xfrm>
            <a:custGeom>
              <a:avLst/>
              <a:gdLst/>
              <a:ahLst/>
              <a:cxnLst/>
              <a:rect l="l" t="t" r="r" b="b"/>
              <a:pathLst>
                <a:path w="59055" h="73025">
                  <a:moveTo>
                    <a:pt x="40003" y="0"/>
                  </a:moveTo>
                  <a:lnTo>
                    <a:pt x="7703" y="26051"/>
                  </a:lnTo>
                  <a:lnTo>
                    <a:pt x="2685" y="44552"/>
                  </a:lnTo>
                  <a:lnTo>
                    <a:pt x="660" y="50624"/>
                  </a:lnTo>
                  <a:lnTo>
                    <a:pt x="24669" y="72695"/>
                  </a:lnTo>
                  <a:lnTo>
                    <a:pt x="32358" y="70779"/>
                  </a:lnTo>
                  <a:lnTo>
                    <a:pt x="53207" y="32893"/>
                  </a:lnTo>
                  <a:lnTo>
                    <a:pt x="57182" y="26367"/>
                  </a:lnTo>
                  <a:lnTo>
                    <a:pt x="58554" y="19159"/>
                  </a:lnTo>
                  <a:lnTo>
                    <a:pt x="57188" y="8657"/>
                  </a:lnTo>
                  <a:lnTo>
                    <a:pt x="50111" y="2283"/>
                  </a:lnTo>
                  <a:lnTo>
                    <a:pt x="4000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38843" y="7934499"/>
              <a:ext cx="68529" cy="777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4945750" y="7858696"/>
              <a:ext cx="107314" cy="46355"/>
            </a:xfrm>
            <a:custGeom>
              <a:avLst/>
              <a:gdLst/>
              <a:ahLst/>
              <a:cxnLst/>
              <a:rect l="l" t="t" r="r" b="b"/>
              <a:pathLst>
                <a:path w="107315" h="46354">
                  <a:moveTo>
                    <a:pt x="89005" y="55"/>
                  </a:moveTo>
                  <a:lnTo>
                    <a:pt x="80226" y="0"/>
                  </a:lnTo>
                  <a:lnTo>
                    <a:pt x="71656" y="1992"/>
                  </a:lnTo>
                  <a:lnTo>
                    <a:pt x="59716" y="5425"/>
                  </a:lnTo>
                  <a:lnTo>
                    <a:pt x="47740" y="7649"/>
                  </a:lnTo>
                  <a:lnTo>
                    <a:pt x="35604" y="8933"/>
                  </a:lnTo>
                  <a:lnTo>
                    <a:pt x="23182" y="9545"/>
                  </a:lnTo>
                  <a:lnTo>
                    <a:pt x="15244" y="10811"/>
                  </a:lnTo>
                  <a:lnTo>
                    <a:pt x="7755" y="14199"/>
                  </a:lnTo>
                  <a:lnTo>
                    <a:pt x="2183" y="19783"/>
                  </a:lnTo>
                  <a:lnTo>
                    <a:pt x="0" y="27633"/>
                  </a:lnTo>
                  <a:lnTo>
                    <a:pt x="2183" y="35478"/>
                  </a:lnTo>
                  <a:lnTo>
                    <a:pt x="7755" y="41064"/>
                  </a:lnTo>
                  <a:lnTo>
                    <a:pt x="15244" y="44455"/>
                  </a:lnTo>
                  <a:lnTo>
                    <a:pt x="23182" y="45715"/>
                  </a:lnTo>
                  <a:lnTo>
                    <a:pt x="43006" y="45926"/>
                  </a:lnTo>
                  <a:lnTo>
                    <a:pt x="63205" y="44500"/>
                  </a:lnTo>
                  <a:lnTo>
                    <a:pt x="82650" y="39969"/>
                  </a:lnTo>
                  <a:lnTo>
                    <a:pt x="100216" y="30861"/>
                  </a:lnTo>
                  <a:lnTo>
                    <a:pt x="104570" y="26181"/>
                  </a:lnTo>
                  <a:lnTo>
                    <a:pt x="106766" y="20454"/>
                  </a:lnTo>
                  <a:lnTo>
                    <a:pt x="106609" y="14361"/>
                  </a:lnTo>
                  <a:lnTo>
                    <a:pt x="103903" y="8586"/>
                  </a:lnTo>
                  <a:lnTo>
                    <a:pt x="97172" y="2727"/>
                  </a:lnTo>
                  <a:lnTo>
                    <a:pt x="89005" y="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088421" y="7750543"/>
              <a:ext cx="83363" cy="7783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5216950" y="7719543"/>
              <a:ext cx="243840" cy="46355"/>
            </a:xfrm>
            <a:custGeom>
              <a:avLst/>
              <a:gdLst/>
              <a:ahLst/>
              <a:cxnLst/>
              <a:rect l="l" t="t" r="r" b="b"/>
              <a:pathLst>
                <a:path w="243840" h="46354">
                  <a:moveTo>
                    <a:pt x="87706" y="25501"/>
                  </a:moveTo>
                  <a:lnTo>
                    <a:pt x="47117" y="2286"/>
                  </a:lnTo>
                  <a:lnTo>
                    <a:pt x="21945" y="330"/>
                  </a:lnTo>
                  <a:lnTo>
                    <a:pt x="14427" y="1473"/>
                  </a:lnTo>
                  <a:lnTo>
                    <a:pt x="7340" y="4711"/>
                  </a:lnTo>
                  <a:lnTo>
                    <a:pt x="2070" y="10045"/>
                  </a:lnTo>
                  <a:lnTo>
                    <a:pt x="0" y="17449"/>
                  </a:lnTo>
                  <a:lnTo>
                    <a:pt x="2070" y="24917"/>
                  </a:lnTo>
                  <a:lnTo>
                    <a:pt x="7353" y="30124"/>
                  </a:lnTo>
                  <a:lnTo>
                    <a:pt x="14439" y="33274"/>
                  </a:lnTo>
                  <a:lnTo>
                    <a:pt x="21945" y="34556"/>
                  </a:lnTo>
                  <a:lnTo>
                    <a:pt x="37693" y="37261"/>
                  </a:lnTo>
                  <a:lnTo>
                    <a:pt x="55092" y="40640"/>
                  </a:lnTo>
                  <a:lnTo>
                    <a:pt x="71501" y="40005"/>
                  </a:lnTo>
                  <a:lnTo>
                    <a:pt x="84289" y="30657"/>
                  </a:lnTo>
                  <a:lnTo>
                    <a:pt x="87706" y="25501"/>
                  </a:lnTo>
                  <a:close/>
                </a:path>
                <a:path w="243840" h="46354">
                  <a:moveTo>
                    <a:pt x="236207" y="41529"/>
                  </a:moveTo>
                  <a:lnTo>
                    <a:pt x="202311" y="41529"/>
                  </a:lnTo>
                  <a:lnTo>
                    <a:pt x="201028" y="41529"/>
                  </a:lnTo>
                  <a:lnTo>
                    <a:pt x="202336" y="42113"/>
                  </a:lnTo>
                  <a:lnTo>
                    <a:pt x="204216" y="43078"/>
                  </a:lnTo>
                  <a:lnTo>
                    <a:pt x="206171" y="43840"/>
                  </a:lnTo>
                  <a:lnTo>
                    <a:pt x="208203" y="44399"/>
                  </a:lnTo>
                  <a:lnTo>
                    <a:pt x="216801" y="46355"/>
                  </a:lnTo>
                  <a:lnTo>
                    <a:pt x="225577" y="46316"/>
                  </a:lnTo>
                  <a:lnTo>
                    <a:pt x="233730" y="43688"/>
                  </a:lnTo>
                  <a:lnTo>
                    <a:pt x="236207" y="41529"/>
                  </a:lnTo>
                  <a:close/>
                </a:path>
                <a:path w="243840" h="46354">
                  <a:moveTo>
                    <a:pt x="243471" y="30556"/>
                  </a:moveTo>
                  <a:lnTo>
                    <a:pt x="212725" y="5435"/>
                  </a:lnTo>
                  <a:lnTo>
                    <a:pt x="211632" y="5334"/>
                  </a:lnTo>
                  <a:lnTo>
                    <a:pt x="205752" y="4775"/>
                  </a:lnTo>
                  <a:lnTo>
                    <a:pt x="197764" y="4927"/>
                  </a:lnTo>
                  <a:lnTo>
                    <a:pt x="190195" y="5334"/>
                  </a:lnTo>
                  <a:lnTo>
                    <a:pt x="182753" y="2159"/>
                  </a:lnTo>
                  <a:lnTo>
                    <a:pt x="174612" y="0"/>
                  </a:lnTo>
                  <a:lnTo>
                    <a:pt x="166052" y="190"/>
                  </a:lnTo>
                  <a:lnTo>
                    <a:pt x="158076" y="2946"/>
                  </a:lnTo>
                  <a:lnTo>
                    <a:pt x="151688" y="8496"/>
                  </a:lnTo>
                  <a:lnTo>
                    <a:pt x="148755" y="15544"/>
                  </a:lnTo>
                  <a:lnTo>
                    <a:pt x="149707" y="22402"/>
                  </a:lnTo>
                  <a:lnTo>
                    <a:pt x="185788" y="40309"/>
                  </a:lnTo>
                  <a:lnTo>
                    <a:pt x="200939" y="41478"/>
                  </a:lnTo>
                  <a:lnTo>
                    <a:pt x="202158" y="41478"/>
                  </a:lnTo>
                  <a:lnTo>
                    <a:pt x="236258" y="41478"/>
                  </a:lnTo>
                  <a:lnTo>
                    <a:pt x="237718" y="40220"/>
                  </a:lnTo>
                  <a:lnTo>
                    <a:pt x="240499" y="37795"/>
                  </a:lnTo>
                  <a:lnTo>
                    <a:pt x="243471" y="3055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486831" y="7659669"/>
              <a:ext cx="151568" cy="11939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5652675" y="7537325"/>
              <a:ext cx="67945" cy="62230"/>
            </a:xfrm>
            <a:custGeom>
              <a:avLst/>
              <a:gdLst/>
              <a:ahLst/>
              <a:cxnLst/>
              <a:rect l="l" t="t" r="r" b="b"/>
              <a:pathLst>
                <a:path w="67944" h="62229">
                  <a:moveTo>
                    <a:pt x="48135" y="0"/>
                  </a:moveTo>
                  <a:lnTo>
                    <a:pt x="13522" y="22044"/>
                  </a:lnTo>
                  <a:lnTo>
                    <a:pt x="7181" y="31539"/>
                  </a:lnTo>
                  <a:lnTo>
                    <a:pt x="3252" y="35663"/>
                  </a:lnTo>
                  <a:lnTo>
                    <a:pt x="0" y="42410"/>
                  </a:lnTo>
                  <a:lnTo>
                    <a:pt x="1196" y="49420"/>
                  </a:lnTo>
                  <a:lnTo>
                    <a:pt x="5448" y="55585"/>
                  </a:lnTo>
                  <a:lnTo>
                    <a:pt x="11362" y="59799"/>
                  </a:lnTo>
                  <a:lnTo>
                    <a:pt x="19677" y="62098"/>
                  </a:lnTo>
                  <a:lnTo>
                    <a:pt x="27903" y="61653"/>
                  </a:lnTo>
                  <a:lnTo>
                    <a:pt x="35591" y="58699"/>
                  </a:lnTo>
                  <a:lnTo>
                    <a:pt x="42294" y="53469"/>
                  </a:lnTo>
                  <a:lnTo>
                    <a:pt x="45861" y="49770"/>
                  </a:lnTo>
                  <a:lnTo>
                    <a:pt x="48698" y="45451"/>
                  </a:lnTo>
                  <a:lnTo>
                    <a:pt x="56671" y="34324"/>
                  </a:lnTo>
                  <a:lnTo>
                    <a:pt x="61645" y="27880"/>
                  </a:lnTo>
                  <a:lnTo>
                    <a:pt x="67935" y="14582"/>
                  </a:lnTo>
                  <a:lnTo>
                    <a:pt x="64403" y="7982"/>
                  </a:lnTo>
                  <a:lnTo>
                    <a:pt x="60123" y="4639"/>
                  </a:lnTo>
                  <a:lnTo>
                    <a:pt x="54593" y="1571"/>
                  </a:lnTo>
                  <a:lnTo>
                    <a:pt x="4813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709473" y="23"/>
              <a:ext cx="394970" cy="14215110"/>
            </a:xfrm>
            <a:custGeom>
              <a:avLst/>
              <a:gdLst/>
              <a:ahLst/>
              <a:cxnLst/>
              <a:rect l="l" t="t" r="r" b="b"/>
              <a:pathLst>
                <a:path w="394969" h="14215110">
                  <a:moveTo>
                    <a:pt x="394626" y="0"/>
                  </a:moveTo>
                  <a:lnTo>
                    <a:pt x="0" y="0"/>
                  </a:lnTo>
                  <a:lnTo>
                    <a:pt x="0" y="14215011"/>
                  </a:lnTo>
                  <a:lnTo>
                    <a:pt x="394626" y="14215011"/>
                  </a:lnTo>
                  <a:lnTo>
                    <a:pt x="394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65227" y="4668509"/>
              <a:ext cx="2402753" cy="156257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5443722" y="9213071"/>
              <a:ext cx="3084830" cy="2118995"/>
            </a:xfrm>
            <a:custGeom>
              <a:avLst/>
              <a:gdLst/>
              <a:ahLst/>
              <a:cxnLst/>
              <a:rect l="l" t="t" r="r" b="b"/>
              <a:pathLst>
                <a:path w="3084830" h="2118995">
                  <a:moveTo>
                    <a:pt x="3084744" y="0"/>
                  </a:moveTo>
                  <a:lnTo>
                    <a:pt x="0" y="0"/>
                  </a:lnTo>
                  <a:lnTo>
                    <a:pt x="0" y="2118707"/>
                  </a:lnTo>
                  <a:lnTo>
                    <a:pt x="3084744" y="2118707"/>
                  </a:lnTo>
                  <a:lnTo>
                    <a:pt x="3084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733287" y="8453004"/>
              <a:ext cx="3851572" cy="289915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6835747" y="6899192"/>
              <a:ext cx="2625725" cy="2118995"/>
            </a:xfrm>
            <a:custGeom>
              <a:avLst/>
              <a:gdLst/>
              <a:ahLst/>
              <a:cxnLst/>
              <a:rect l="l" t="t" r="r" b="b"/>
              <a:pathLst>
                <a:path w="2625725" h="2118995">
                  <a:moveTo>
                    <a:pt x="2625618" y="0"/>
                  </a:moveTo>
                  <a:lnTo>
                    <a:pt x="0" y="0"/>
                  </a:lnTo>
                  <a:lnTo>
                    <a:pt x="0" y="2118707"/>
                  </a:lnTo>
                  <a:lnTo>
                    <a:pt x="2625618" y="2118707"/>
                  </a:lnTo>
                  <a:lnTo>
                    <a:pt x="262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569636" y="5406704"/>
              <a:ext cx="2970236" cy="360285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200850" y="5232792"/>
              <a:ext cx="2182495" cy="1950085"/>
            </a:xfrm>
            <a:custGeom>
              <a:avLst/>
              <a:gdLst/>
              <a:ahLst/>
              <a:cxnLst/>
              <a:rect l="l" t="t" r="r" b="b"/>
              <a:pathLst>
                <a:path w="2182494" h="1950084">
                  <a:moveTo>
                    <a:pt x="2182190" y="0"/>
                  </a:moveTo>
                  <a:lnTo>
                    <a:pt x="0" y="0"/>
                  </a:lnTo>
                  <a:lnTo>
                    <a:pt x="0" y="1949856"/>
                  </a:lnTo>
                  <a:lnTo>
                    <a:pt x="2182190" y="1949856"/>
                  </a:lnTo>
                  <a:lnTo>
                    <a:pt x="2182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181496" y="5184084"/>
              <a:ext cx="2490696" cy="202823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45712" y="5150717"/>
              <a:ext cx="3299153" cy="309077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0073954" y="3296545"/>
              <a:ext cx="3391535" cy="396240"/>
            </a:xfrm>
            <a:custGeom>
              <a:avLst/>
              <a:gdLst/>
              <a:ahLst/>
              <a:cxnLst/>
              <a:rect l="l" t="t" r="r" b="b"/>
              <a:pathLst>
                <a:path w="3391534" h="396239">
                  <a:moveTo>
                    <a:pt x="3281354" y="0"/>
                  </a:moveTo>
                  <a:lnTo>
                    <a:pt x="179573" y="0"/>
                  </a:lnTo>
                  <a:lnTo>
                    <a:pt x="148232" y="1713"/>
                  </a:lnTo>
                  <a:lnTo>
                    <a:pt x="94794" y="20314"/>
                  </a:lnTo>
                  <a:lnTo>
                    <a:pt x="45793" y="69208"/>
                  </a:lnTo>
                  <a:lnTo>
                    <a:pt x="12994" y="136780"/>
                  </a:lnTo>
                  <a:lnTo>
                    <a:pt x="0" y="210477"/>
                  </a:lnTo>
                  <a:lnTo>
                    <a:pt x="1028" y="248167"/>
                  </a:lnTo>
                  <a:lnTo>
                    <a:pt x="20578" y="320459"/>
                  </a:lnTo>
                  <a:lnTo>
                    <a:pt x="55927" y="369793"/>
                  </a:lnTo>
                  <a:lnTo>
                    <a:pt x="109748" y="395976"/>
                  </a:lnTo>
                  <a:lnTo>
                    <a:pt x="3211529" y="395976"/>
                  </a:lnTo>
                  <a:lnTo>
                    <a:pt x="3270673" y="388036"/>
                  </a:lnTo>
                  <a:lnTo>
                    <a:pt x="3321154" y="355515"/>
                  </a:lnTo>
                  <a:lnTo>
                    <a:pt x="3364254" y="294268"/>
                  </a:lnTo>
                  <a:lnTo>
                    <a:pt x="3387015" y="222776"/>
                  </a:lnTo>
                  <a:lnTo>
                    <a:pt x="3391105" y="185502"/>
                  </a:lnTo>
                  <a:lnTo>
                    <a:pt x="3390077" y="147811"/>
                  </a:lnTo>
                  <a:lnTo>
                    <a:pt x="3370530" y="75516"/>
                  </a:lnTo>
                  <a:lnTo>
                    <a:pt x="3335176" y="26184"/>
                  </a:lnTo>
                  <a:lnTo>
                    <a:pt x="3281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03354" y="10509987"/>
              <a:ext cx="3889600" cy="678493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 rot="180000">
            <a:off x="10071708" y="3996732"/>
            <a:ext cx="417968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sz="2800" b="1" spc="-95" dirty="0">
                <a:latin typeface="Trebuchet MS"/>
                <a:cs typeface="Trebuchet MS"/>
              </a:rPr>
              <a:t>I.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824658" y="4733272"/>
            <a:ext cx="619760" cy="259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10" dirty="0">
                <a:latin typeface="Trebuchet MS"/>
                <a:cs typeface="Trebuchet MS"/>
              </a:rPr>
              <a:t>WOW!!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443722" y="9213071"/>
            <a:ext cx="3084830" cy="6838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842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775"/>
              </a:spcBef>
            </a:pPr>
            <a:r>
              <a:rPr sz="1250" spc="150" dirty="0">
                <a:latin typeface="Trebuchet MS"/>
                <a:cs typeface="Trebuchet MS"/>
              </a:rPr>
              <a:t>ES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spc="65" dirty="0">
                <a:latin typeface="Trebuchet MS"/>
                <a:cs typeface="Trebuchet MS"/>
              </a:rPr>
              <a:t>GEHT</a:t>
            </a:r>
            <a:r>
              <a:rPr sz="1250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NICHT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114" dirty="0">
                <a:latin typeface="Trebuchet MS"/>
                <a:cs typeface="Trebuchet MS"/>
              </a:rPr>
              <a:t>SCHNELL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GENUG..</a:t>
            </a:r>
            <a:endParaRPr sz="1250">
              <a:latin typeface="Trebuchet MS"/>
              <a:cs typeface="Trebuchet MS"/>
            </a:endParaRPr>
          </a:p>
          <a:p>
            <a:pPr marL="47625" marR="1971675">
              <a:lnSpc>
                <a:spcPct val="101099"/>
              </a:lnSpc>
              <a:spcBef>
                <a:spcPts val="1070"/>
              </a:spcBef>
            </a:pPr>
            <a:r>
              <a:rPr sz="850" spc="60" dirty="0">
                <a:latin typeface="Trebuchet MS"/>
                <a:cs typeface="Trebuchet MS"/>
              </a:rPr>
              <a:t>LASST</a:t>
            </a:r>
            <a:r>
              <a:rPr sz="850" spc="-15" dirty="0">
                <a:latin typeface="Trebuchet MS"/>
                <a:cs typeface="Trebuchet MS"/>
              </a:rPr>
              <a:t> </a:t>
            </a:r>
            <a:r>
              <a:rPr sz="850" spc="75" dirty="0">
                <a:latin typeface="Trebuchet MS"/>
                <a:cs typeface="Trebuchet MS"/>
              </a:rPr>
              <a:t>UNS</a:t>
            </a:r>
            <a:r>
              <a:rPr sz="850" spc="10" dirty="0">
                <a:latin typeface="Trebuchet MS"/>
                <a:cs typeface="Trebuchet MS"/>
              </a:rPr>
              <a:t> </a:t>
            </a:r>
            <a:r>
              <a:rPr sz="850" spc="-10" dirty="0">
                <a:latin typeface="Trebuchet MS"/>
                <a:cs typeface="Trebuchet MS"/>
              </a:rPr>
              <a:t>EINFACH </a:t>
            </a:r>
            <a:r>
              <a:rPr sz="850" dirty="0">
                <a:latin typeface="Trebuchet MS"/>
                <a:cs typeface="Trebuchet MS"/>
              </a:rPr>
              <a:t>WEITER</a:t>
            </a:r>
            <a:r>
              <a:rPr sz="850" spc="265" dirty="0">
                <a:latin typeface="Trebuchet MS"/>
                <a:cs typeface="Trebuchet MS"/>
              </a:rPr>
              <a:t> </a:t>
            </a:r>
            <a:r>
              <a:rPr sz="850" spc="-10" dirty="0">
                <a:latin typeface="Trebuchet MS"/>
                <a:cs typeface="Trebuchet MS"/>
              </a:rPr>
              <a:t>GEHEN..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835747" y="6899192"/>
            <a:ext cx="2625725" cy="21189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00965" marR="80645" indent="225425">
              <a:lnSpc>
                <a:spcPct val="102600"/>
              </a:lnSpc>
              <a:spcBef>
                <a:spcPts val="280"/>
              </a:spcBef>
            </a:pPr>
            <a:r>
              <a:rPr sz="1250" spc="65" dirty="0">
                <a:latin typeface="Trebuchet MS"/>
                <a:cs typeface="Trebuchet MS"/>
              </a:rPr>
              <a:t>DAS </a:t>
            </a:r>
            <a:r>
              <a:rPr sz="1250" dirty="0">
                <a:latin typeface="Trebuchet MS"/>
                <a:cs typeface="Trebuchet MS"/>
              </a:rPr>
              <a:t>WAR</a:t>
            </a:r>
            <a:r>
              <a:rPr sz="1250" spc="114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ZIEMLICH</a:t>
            </a:r>
            <a:r>
              <a:rPr sz="1250" spc="12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HART… </a:t>
            </a:r>
            <a:r>
              <a:rPr sz="1250" dirty="0">
                <a:latin typeface="Trebuchet MS"/>
                <a:cs typeface="Trebuchet MS"/>
              </a:rPr>
              <a:t>ABER</a:t>
            </a:r>
            <a:r>
              <a:rPr sz="1250" spc="6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WIR</a:t>
            </a:r>
            <a:r>
              <a:rPr sz="1250" spc="114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HABEN</a:t>
            </a:r>
            <a:r>
              <a:rPr sz="1250" spc="120" dirty="0">
                <a:latin typeface="Trebuchet MS"/>
                <a:cs typeface="Trebuchet MS"/>
              </a:rPr>
              <a:t> </a:t>
            </a:r>
            <a:r>
              <a:rPr sz="1250" spc="100" dirty="0">
                <a:latin typeface="Trebuchet MS"/>
                <a:cs typeface="Trebuchet MS"/>
              </a:rPr>
              <a:t>ES</a:t>
            </a:r>
            <a:r>
              <a:rPr sz="1250" spc="12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GESCHAFFT.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200849" y="5232792"/>
            <a:ext cx="2182495" cy="19500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6205" marR="119380" indent="132715">
              <a:lnSpc>
                <a:spcPct val="103800"/>
              </a:lnSpc>
              <a:spcBef>
                <a:spcPts val="680"/>
              </a:spcBef>
            </a:pPr>
            <a:r>
              <a:rPr sz="1050" spc="130" dirty="0">
                <a:latin typeface="Trebuchet MS"/>
                <a:cs typeface="Trebuchet MS"/>
              </a:rPr>
              <a:t>ES</a:t>
            </a:r>
            <a:r>
              <a:rPr sz="1050" spc="30" dirty="0">
                <a:latin typeface="Trebuchet MS"/>
                <a:cs typeface="Trebuchet MS"/>
              </a:rPr>
              <a:t> </a:t>
            </a:r>
            <a:r>
              <a:rPr sz="1050" spc="50" dirty="0">
                <a:latin typeface="Trebuchet MS"/>
                <a:cs typeface="Trebuchet MS"/>
              </a:rPr>
              <a:t>ZIEHT</a:t>
            </a:r>
            <a:r>
              <a:rPr sz="1050" spc="10" dirty="0">
                <a:latin typeface="Trebuchet MS"/>
                <a:cs typeface="Trebuchet MS"/>
              </a:rPr>
              <a:t> </a:t>
            </a:r>
            <a:r>
              <a:rPr sz="1050" spc="65" dirty="0">
                <a:latin typeface="Trebuchet MS"/>
                <a:cs typeface="Trebuchet MS"/>
              </a:rPr>
              <a:t>EIN</a:t>
            </a:r>
            <a:r>
              <a:rPr sz="1050" spc="35" dirty="0">
                <a:latin typeface="Trebuchet MS"/>
                <a:cs typeface="Trebuchet MS"/>
              </a:rPr>
              <a:t> </a:t>
            </a:r>
            <a:r>
              <a:rPr sz="1050" spc="85" dirty="0">
                <a:latin typeface="Trebuchet MS"/>
                <a:cs typeface="Trebuchet MS"/>
              </a:rPr>
              <a:t>STURM</a:t>
            </a:r>
            <a:r>
              <a:rPr sz="1050" spc="5" dirty="0">
                <a:latin typeface="Trebuchet MS"/>
                <a:cs typeface="Trebuchet MS"/>
              </a:rPr>
              <a:t> </a:t>
            </a:r>
            <a:r>
              <a:rPr sz="1050" spc="-20" dirty="0">
                <a:latin typeface="Trebuchet MS"/>
                <a:cs typeface="Trebuchet MS"/>
              </a:rPr>
              <a:t>AUF. </a:t>
            </a:r>
            <a:r>
              <a:rPr sz="1050" spc="90" dirty="0">
                <a:latin typeface="Trebuchet MS"/>
                <a:cs typeface="Trebuchet MS"/>
              </a:rPr>
              <a:t>LASST</a:t>
            </a:r>
            <a:r>
              <a:rPr sz="1050" spc="-5" dirty="0">
                <a:latin typeface="Trebuchet MS"/>
                <a:cs typeface="Trebuchet MS"/>
              </a:rPr>
              <a:t> </a:t>
            </a:r>
            <a:r>
              <a:rPr sz="1050" spc="110" dirty="0">
                <a:latin typeface="Trebuchet MS"/>
                <a:cs typeface="Trebuchet MS"/>
              </a:rPr>
              <a:t>UNS</a:t>
            </a:r>
            <a:r>
              <a:rPr sz="1050" spc="25" dirty="0">
                <a:latin typeface="Trebuchet MS"/>
                <a:cs typeface="Trebuchet MS"/>
              </a:rPr>
              <a:t> </a:t>
            </a:r>
            <a:r>
              <a:rPr sz="1050" spc="85" dirty="0">
                <a:latin typeface="Trebuchet MS"/>
                <a:cs typeface="Trebuchet MS"/>
              </a:rPr>
              <a:t>SCHUTZ</a:t>
            </a:r>
            <a:r>
              <a:rPr sz="1050" spc="25" dirty="0">
                <a:latin typeface="Trebuchet MS"/>
                <a:cs typeface="Trebuchet MS"/>
              </a:rPr>
              <a:t> </a:t>
            </a:r>
            <a:r>
              <a:rPr sz="1050" spc="60" dirty="0">
                <a:latin typeface="Trebuchet MS"/>
                <a:cs typeface="Trebuchet MS"/>
              </a:rPr>
              <a:t>SUCHEN.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95885" marR="1203960" algn="ctr">
              <a:lnSpc>
                <a:spcPct val="100000"/>
              </a:lnSpc>
              <a:spcBef>
                <a:spcPts val="815"/>
              </a:spcBef>
            </a:pPr>
            <a:r>
              <a:rPr sz="1300" dirty="0">
                <a:latin typeface="Trebuchet MS"/>
                <a:cs typeface="Trebuchet MS"/>
              </a:rPr>
              <a:t>GUTE</a:t>
            </a:r>
            <a:r>
              <a:rPr sz="1300" spc="16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IDEE! </a:t>
            </a:r>
            <a:r>
              <a:rPr sz="1300" spc="70" dirty="0">
                <a:latin typeface="Trebuchet MS"/>
                <a:cs typeface="Trebuchet MS"/>
              </a:rPr>
              <a:t>MACHEN </a:t>
            </a:r>
            <a:r>
              <a:rPr sz="1300" spc="-20" dirty="0">
                <a:latin typeface="Trebuchet MS"/>
                <a:cs typeface="Trebuchet MS"/>
              </a:rPr>
              <a:t>WIR!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861662" y="5193997"/>
            <a:ext cx="2182495" cy="1950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0" rIns="0" bIns="0" rtlCol="0">
            <a:spAutoFit/>
          </a:bodyPr>
          <a:lstStyle/>
          <a:p>
            <a:pPr marL="155575" marR="30480" indent="-37465" algn="ctr">
              <a:lnSpc>
                <a:spcPct val="102600"/>
              </a:lnSpc>
              <a:spcBef>
                <a:spcPts val="500"/>
              </a:spcBef>
            </a:pPr>
            <a:r>
              <a:rPr sz="1000" spc="60" dirty="0">
                <a:latin typeface="Trebuchet MS"/>
                <a:cs typeface="Trebuchet MS"/>
              </a:rPr>
              <a:t>WIE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65" dirty="0">
                <a:latin typeface="Trebuchet MS"/>
                <a:cs typeface="Trebuchet MS"/>
              </a:rPr>
              <a:t>WÄRE</a:t>
            </a:r>
            <a:r>
              <a:rPr sz="1000" spc="50" dirty="0">
                <a:latin typeface="Trebuchet MS"/>
                <a:cs typeface="Trebuchet MS"/>
              </a:rPr>
              <a:t> </a:t>
            </a:r>
            <a:r>
              <a:rPr sz="1000" spc="120" dirty="0">
                <a:latin typeface="Trebuchet MS"/>
                <a:cs typeface="Trebuchet MS"/>
              </a:rPr>
              <a:t>ES</a:t>
            </a:r>
            <a:r>
              <a:rPr sz="1000" spc="5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MIT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55" dirty="0">
                <a:latin typeface="Trebuchet MS"/>
                <a:cs typeface="Trebuchet MS"/>
              </a:rPr>
              <a:t>EINER</a:t>
            </a:r>
            <a:r>
              <a:rPr sz="1000" spc="500" dirty="0">
                <a:latin typeface="Trebuchet MS"/>
                <a:cs typeface="Trebuchet MS"/>
              </a:rPr>
              <a:t> </a:t>
            </a:r>
            <a:r>
              <a:rPr sz="1000" spc="70" dirty="0">
                <a:latin typeface="Trebuchet MS"/>
                <a:cs typeface="Trebuchet MS"/>
              </a:rPr>
              <a:t>KURZEN </a:t>
            </a:r>
            <a:r>
              <a:rPr sz="1000" dirty="0">
                <a:latin typeface="Trebuchet MS"/>
                <a:cs typeface="Trebuchet MS"/>
              </a:rPr>
              <a:t>PAUSE,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spc="85" dirty="0">
                <a:latin typeface="Trebuchet MS"/>
                <a:cs typeface="Trebuchet MS"/>
              </a:rPr>
              <a:t>UM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60" dirty="0">
                <a:latin typeface="Trebuchet MS"/>
                <a:cs typeface="Trebuchet MS"/>
              </a:rPr>
              <a:t>DIESE </a:t>
            </a:r>
            <a:r>
              <a:rPr sz="1000" spc="55" dirty="0">
                <a:latin typeface="Trebuchet MS"/>
                <a:cs typeface="Trebuchet MS"/>
              </a:rPr>
              <a:t>TOLLE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65" dirty="0">
                <a:latin typeface="Trebuchet MS"/>
                <a:cs typeface="Trebuchet MS"/>
              </a:rPr>
              <a:t>AUSSICHT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50" dirty="0">
                <a:latin typeface="Trebuchet MS"/>
                <a:cs typeface="Trebuchet MS"/>
              </a:rPr>
              <a:t>ZU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60" dirty="0">
                <a:latin typeface="Trebuchet MS"/>
                <a:cs typeface="Trebuchet MS"/>
              </a:rPr>
              <a:t>GENIEßEN?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780697" y="4460401"/>
            <a:ext cx="1893570" cy="100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0810" indent="95250">
              <a:lnSpc>
                <a:spcPct val="102600"/>
              </a:lnSpc>
              <a:spcBef>
                <a:spcPts val="90"/>
              </a:spcBef>
            </a:pPr>
            <a:r>
              <a:rPr sz="1250" spc="-10" dirty="0">
                <a:solidFill>
                  <a:srgbClr val="333333"/>
                </a:solidFill>
                <a:latin typeface="Trebuchet MS"/>
                <a:cs typeface="Trebuchet MS"/>
              </a:rPr>
              <a:t>ALTERNATIVE </a:t>
            </a:r>
            <a:r>
              <a:rPr sz="1250" spc="85" dirty="0">
                <a:solidFill>
                  <a:srgbClr val="333333"/>
                </a:solidFill>
                <a:latin typeface="Trebuchet MS"/>
                <a:cs typeface="Trebuchet MS"/>
              </a:rPr>
              <a:t>ERGEBNIS-</a:t>
            </a:r>
            <a:r>
              <a:rPr sz="1250" dirty="0">
                <a:solidFill>
                  <a:srgbClr val="333333"/>
                </a:solidFill>
                <a:latin typeface="Trebuchet MS"/>
                <a:cs typeface="Trebuchet MS"/>
              </a:rPr>
              <a:t>GIPFEL:</a:t>
            </a:r>
            <a:r>
              <a:rPr sz="1250" spc="3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50" dirty="0">
                <a:solidFill>
                  <a:srgbClr val="333333"/>
                </a:solidFill>
                <a:latin typeface="Trebuchet MS"/>
                <a:cs typeface="Trebuchet MS"/>
              </a:rPr>
              <a:t>DIE</a:t>
            </a:r>
            <a:endParaRPr sz="1250">
              <a:latin typeface="Trebuchet MS"/>
              <a:cs typeface="Trebuchet MS"/>
            </a:endParaRPr>
          </a:p>
          <a:p>
            <a:pPr marL="73660" algn="ctr">
              <a:lnSpc>
                <a:spcPct val="100000"/>
              </a:lnSpc>
              <a:spcBef>
                <a:spcPts val="40"/>
              </a:spcBef>
            </a:pPr>
            <a:r>
              <a:rPr sz="1250" spc="75" dirty="0">
                <a:solidFill>
                  <a:srgbClr val="333333"/>
                </a:solidFill>
                <a:latin typeface="Trebuchet MS"/>
                <a:cs typeface="Trebuchet MS"/>
              </a:rPr>
              <a:t>FINALEN</a:t>
            </a:r>
            <a:r>
              <a:rPr sz="1250" spc="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Trebuchet MS"/>
                <a:cs typeface="Trebuchet MS"/>
              </a:rPr>
              <a:t>WIRKUNGEN</a:t>
            </a:r>
            <a:endParaRPr sz="1250">
              <a:latin typeface="Trebuchet MS"/>
              <a:cs typeface="Trebuchet MS"/>
            </a:endParaRPr>
          </a:p>
          <a:p>
            <a:pPr marL="115570" algn="ctr">
              <a:lnSpc>
                <a:spcPct val="100000"/>
              </a:lnSpc>
              <a:spcBef>
                <a:spcPts val="40"/>
              </a:spcBef>
            </a:pPr>
            <a:r>
              <a:rPr sz="1250" spc="95" dirty="0">
                <a:solidFill>
                  <a:srgbClr val="333333"/>
                </a:solidFill>
                <a:latin typeface="Trebuchet MS"/>
                <a:cs typeface="Trebuchet MS"/>
              </a:rPr>
              <a:t>KÖNNEN</a:t>
            </a:r>
            <a:r>
              <a:rPr sz="1250" spc="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Trebuchet MS"/>
                <a:cs typeface="Trebuchet MS"/>
              </a:rPr>
              <a:t>SICH</a:t>
            </a:r>
            <a:r>
              <a:rPr sz="1250" spc="-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40" dirty="0">
                <a:solidFill>
                  <a:srgbClr val="333333"/>
                </a:solidFill>
                <a:latin typeface="Trebuchet MS"/>
                <a:cs typeface="Trebuchet MS"/>
              </a:rPr>
              <a:t>AUF</a:t>
            </a:r>
            <a:endParaRPr sz="1250">
              <a:latin typeface="Trebuchet MS"/>
              <a:cs typeface="Trebuchet MS"/>
            </a:endParaRPr>
          </a:p>
          <a:p>
            <a:pPr marL="410845" algn="ctr">
              <a:lnSpc>
                <a:spcPct val="100000"/>
              </a:lnSpc>
              <a:spcBef>
                <a:spcPts val="35"/>
              </a:spcBef>
            </a:pPr>
            <a:r>
              <a:rPr sz="1250" spc="130" dirty="0">
                <a:solidFill>
                  <a:srgbClr val="333333"/>
                </a:solidFill>
                <a:latin typeface="Trebuchet MS"/>
                <a:cs typeface="Trebuchet MS"/>
              </a:rPr>
              <a:t>DEM</a:t>
            </a:r>
            <a:r>
              <a:rPr sz="1250" spc="-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85" dirty="0">
                <a:solidFill>
                  <a:srgbClr val="333333"/>
                </a:solidFill>
                <a:latin typeface="Trebuchet MS"/>
                <a:cs typeface="Trebuchet MS"/>
              </a:rPr>
              <a:t>WEG</a:t>
            </a:r>
            <a:r>
              <a:rPr sz="1250" spc="-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Trebuchet MS"/>
                <a:cs typeface="Trebuchet MS"/>
              </a:rPr>
              <a:t>ÄNDERN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 rot="19800000">
            <a:off x="12992446" y="8623147"/>
            <a:ext cx="120599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000" dirty="0">
                <a:solidFill>
                  <a:srgbClr val="333333"/>
                </a:solidFill>
                <a:latin typeface="Trebuchet MS"/>
                <a:cs typeface="Trebuchet MS"/>
              </a:rPr>
              <a:t>Die</a:t>
            </a:r>
            <a:r>
              <a:rPr sz="1000" spc="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00" baseline="2777" dirty="0">
                <a:solidFill>
                  <a:srgbClr val="333333"/>
                </a:solidFill>
                <a:latin typeface="Trebuchet MS"/>
                <a:cs typeface="Trebuchet MS"/>
              </a:rPr>
              <a:t>Pfade</a:t>
            </a:r>
            <a:r>
              <a:rPr sz="1500" spc="120" baseline="2777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00" spc="-15" baseline="2777" dirty="0">
                <a:solidFill>
                  <a:srgbClr val="333333"/>
                </a:solidFill>
                <a:latin typeface="Trebuchet MS"/>
                <a:cs typeface="Trebuchet MS"/>
              </a:rPr>
              <a:t>schließen</a:t>
            </a:r>
            <a:endParaRPr sz="1500" baseline="2777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 rot="19800000">
            <a:off x="12912244" y="8748061"/>
            <a:ext cx="156250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000" dirty="0">
                <a:solidFill>
                  <a:srgbClr val="333333"/>
                </a:solidFill>
                <a:latin typeface="Trebuchet MS"/>
                <a:cs typeface="Trebuchet MS"/>
              </a:rPr>
              <a:t>sich</a:t>
            </a:r>
            <a:r>
              <a:rPr sz="1000" spc="1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00" baseline="2777" dirty="0">
                <a:solidFill>
                  <a:srgbClr val="333333"/>
                </a:solidFill>
                <a:latin typeface="Trebuchet MS"/>
                <a:cs typeface="Trebuchet MS"/>
              </a:rPr>
              <a:t>nicht</a:t>
            </a:r>
            <a:r>
              <a:rPr sz="1500" spc="232" baseline="2777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00" baseline="2777" dirty="0">
                <a:solidFill>
                  <a:srgbClr val="333333"/>
                </a:solidFill>
                <a:latin typeface="Trebuchet MS"/>
                <a:cs typeface="Trebuchet MS"/>
              </a:rPr>
              <a:t>gegenseitig</a:t>
            </a:r>
            <a:r>
              <a:rPr sz="1500" spc="240" baseline="2777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00" spc="52" baseline="8333" dirty="0">
                <a:solidFill>
                  <a:srgbClr val="333333"/>
                </a:solidFill>
                <a:latin typeface="Trebuchet MS"/>
                <a:cs typeface="Trebuchet MS"/>
              </a:rPr>
              <a:t>aus</a:t>
            </a:r>
            <a:endParaRPr sz="1500" baseline="8333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414423" y="3959795"/>
            <a:ext cx="2983865" cy="937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1915" marR="5080" indent="-69850">
              <a:lnSpc>
                <a:spcPct val="100000"/>
              </a:lnSpc>
              <a:spcBef>
                <a:spcPts val="90"/>
              </a:spcBef>
            </a:pPr>
            <a:r>
              <a:rPr sz="2000" b="1" spc="85" dirty="0">
                <a:solidFill>
                  <a:srgbClr val="EC1C23"/>
                </a:solidFill>
                <a:latin typeface="Trebuchet MS"/>
                <a:cs typeface="Trebuchet MS"/>
              </a:rPr>
              <a:t>BEWERTUNG</a:t>
            </a:r>
            <a:r>
              <a:rPr sz="2000" b="1" spc="-5" dirty="0">
                <a:solidFill>
                  <a:srgbClr val="EC1C23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EC1C23"/>
                </a:solidFill>
                <a:latin typeface="Trebuchet MS"/>
                <a:cs typeface="Trebuchet MS"/>
              </a:rPr>
              <a:t>DER </a:t>
            </a:r>
            <a:r>
              <a:rPr sz="2000" b="1" spc="90" dirty="0">
                <a:solidFill>
                  <a:srgbClr val="EC1C23"/>
                </a:solidFill>
                <a:latin typeface="Trebuchet MS"/>
                <a:cs typeface="Trebuchet MS"/>
              </a:rPr>
              <a:t>WIRKUNGEN</a:t>
            </a:r>
            <a:r>
              <a:rPr sz="2000" b="1" spc="-75" dirty="0">
                <a:solidFill>
                  <a:srgbClr val="EC1C23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EC1C23"/>
                </a:solidFill>
                <a:latin typeface="Trebuchet MS"/>
                <a:cs typeface="Trebuchet MS"/>
              </a:rPr>
              <a:t>WÄHREND </a:t>
            </a:r>
            <a:r>
              <a:rPr sz="2000" b="1" spc="155" dirty="0">
                <a:solidFill>
                  <a:srgbClr val="EC1C23"/>
                </a:solidFill>
                <a:latin typeface="Trebuchet MS"/>
                <a:cs typeface="Trebuchet MS"/>
              </a:rPr>
              <a:t>DES</a:t>
            </a:r>
            <a:r>
              <a:rPr sz="2000" b="1" spc="-80" dirty="0">
                <a:solidFill>
                  <a:srgbClr val="EC1C23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EC1C23"/>
                </a:solidFill>
                <a:latin typeface="Trebuchet MS"/>
                <a:cs typeface="Trebuchet MS"/>
              </a:rPr>
              <a:t>WEGES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865440" y="9892272"/>
            <a:ext cx="3335020" cy="1269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latin typeface="Trebuchet MS"/>
                <a:cs typeface="Trebuchet MS"/>
              </a:rPr>
              <a:t>II</a:t>
            </a:r>
            <a:r>
              <a:rPr sz="3100" b="1" spc="-25" dirty="0">
                <a:latin typeface="Trebuchet MS"/>
                <a:cs typeface="Trebuchet MS"/>
              </a:rPr>
              <a:t>.</a:t>
            </a:r>
            <a:endParaRPr sz="3100">
              <a:latin typeface="Trebuchet MS"/>
              <a:cs typeface="Trebuchet MS"/>
            </a:endParaRPr>
          </a:p>
          <a:p>
            <a:pPr marL="368935" marR="30480" indent="-331470">
              <a:lnSpc>
                <a:spcPct val="92200"/>
              </a:lnSpc>
              <a:spcBef>
                <a:spcPts val="380"/>
              </a:spcBef>
            </a:pPr>
            <a:r>
              <a:rPr sz="4200" b="1" baseline="-7936" dirty="0">
                <a:latin typeface="Trebuchet MS"/>
                <a:cs typeface="Trebuchet MS"/>
              </a:rPr>
              <a:t>II</a:t>
            </a:r>
            <a:r>
              <a:rPr sz="4650" b="1" baseline="-7168" dirty="0">
                <a:latin typeface="Trebuchet MS"/>
                <a:cs typeface="Trebuchet MS"/>
              </a:rPr>
              <a:t>.</a:t>
            </a:r>
            <a:r>
              <a:rPr sz="2050" b="1" dirty="0">
                <a:solidFill>
                  <a:srgbClr val="0000FF"/>
                </a:solidFill>
                <a:latin typeface="Trebuchet MS"/>
                <a:cs typeface="Trebuchet MS"/>
              </a:rPr>
              <a:t>NUR</a:t>
            </a:r>
            <a:r>
              <a:rPr sz="2050" b="1" spc="6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0000FF"/>
                </a:solidFill>
                <a:latin typeface="Trebuchet MS"/>
                <a:cs typeface="Trebuchet MS"/>
              </a:rPr>
              <a:t>AUF</a:t>
            </a:r>
            <a:r>
              <a:rPr sz="2050" b="1" spc="9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050" b="1" spc="140" dirty="0">
                <a:solidFill>
                  <a:srgbClr val="0000FF"/>
                </a:solidFill>
                <a:latin typeface="Trebuchet MS"/>
                <a:cs typeface="Trebuchet MS"/>
              </a:rPr>
              <a:t>DAS</a:t>
            </a:r>
            <a:r>
              <a:rPr sz="2050" b="1" spc="13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050" b="1" spc="110" dirty="0">
                <a:solidFill>
                  <a:srgbClr val="0000FF"/>
                </a:solidFill>
                <a:latin typeface="Trebuchet MS"/>
                <a:cs typeface="Trebuchet MS"/>
              </a:rPr>
              <a:t>ENDZIEL </a:t>
            </a:r>
            <a:r>
              <a:rPr sz="2050" b="1" spc="120" dirty="0">
                <a:solidFill>
                  <a:srgbClr val="0000FF"/>
                </a:solidFill>
                <a:latin typeface="Trebuchet MS"/>
                <a:cs typeface="Trebuchet MS"/>
              </a:rPr>
              <a:t>FOKUSSIEREN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483049" y="9313485"/>
            <a:ext cx="2562225" cy="9785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300" b="1" spc="100" dirty="0">
                <a:latin typeface="Trebuchet MS"/>
                <a:cs typeface="Trebuchet MS"/>
              </a:rPr>
              <a:t>NRO</a:t>
            </a:r>
            <a:endParaRPr sz="2300">
              <a:latin typeface="Trebuchet MS"/>
              <a:cs typeface="Trebuchet MS"/>
            </a:endParaRPr>
          </a:p>
          <a:p>
            <a:pPr marL="271780">
              <a:lnSpc>
                <a:spcPct val="100000"/>
              </a:lnSpc>
              <a:spcBef>
                <a:spcPts val="990"/>
              </a:spcBef>
            </a:pPr>
            <a:r>
              <a:rPr sz="2300" b="1" spc="135" dirty="0">
                <a:latin typeface="Trebuchet MS"/>
                <a:cs typeface="Trebuchet MS"/>
              </a:rPr>
              <a:t>UNTERNEHMEN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99766" y="10203279"/>
            <a:ext cx="91186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latin typeface="Trebuchet MS"/>
                <a:cs typeface="Trebuchet MS"/>
              </a:rPr>
              <a:t>STAAT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050146" y="8151419"/>
            <a:ext cx="2225675" cy="728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b="1" spc="135" dirty="0">
                <a:latin typeface="Trebuchet MS"/>
                <a:cs typeface="Trebuchet MS"/>
              </a:rPr>
              <a:t>BACKBONE-</a:t>
            </a:r>
            <a:endParaRPr sz="2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300" b="1" spc="90" dirty="0">
                <a:latin typeface="Trebuchet MS"/>
                <a:cs typeface="Trebuchet MS"/>
              </a:rPr>
              <a:t>ORGANISATION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683841" y="2414359"/>
            <a:ext cx="15690215" cy="4758055"/>
            <a:chOff x="1683841" y="2414359"/>
            <a:chExt cx="15690215" cy="4758055"/>
          </a:xfrm>
        </p:grpSpPr>
        <p:pic>
          <p:nvPicPr>
            <p:cNvPr id="102" name="object 10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113186" y="4108812"/>
              <a:ext cx="2260549" cy="122552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683829" y="2414371"/>
              <a:ext cx="12700635" cy="4758055"/>
            </a:xfrm>
            <a:custGeom>
              <a:avLst/>
              <a:gdLst/>
              <a:ahLst/>
              <a:cxnLst/>
              <a:rect l="l" t="t" r="r" b="b"/>
              <a:pathLst>
                <a:path w="12700635" h="4758055">
                  <a:moveTo>
                    <a:pt x="4130179" y="3238919"/>
                  </a:moveTo>
                  <a:lnTo>
                    <a:pt x="4122470" y="3164205"/>
                  </a:lnTo>
                  <a:lnTo>
                    <a:pt x="4095013" y="3104121"/>
                  </a:lnTo>
                  <a:lnTo>
                    <a:pt x="4048861" y="3060877"/>
                  </a:lnTo>
                  <a:lnTo>
                    <a:pt x="4020426" y="3053423"/>
                  </a:lnTo>
                  <a:lnTo>
                    <a:pt x="918641" y="3053423"/>
                  </a:lnTo>
                  <a:lnTo>
                    <a:pt x="859510" y="3061360"/>
                  </a:lnTo>
                  <a:lnTo>
                    <a:pt x="809028" y="3093885"/>
                  </a:lnTo>
                  <a:lnTo>
                    <a:pt x="765924" y="3155137"/>
                  </a:lnTo>
                  <a:lnTo>
                    <a:pt x="743165" y="3226625"/>
                  </a:lnTo>
                  <a:lnTo>
                    <a:pt x="739076" y="3263900"/>
                  </a:lnTo>
                  <a:lnTo>
                    <a:pt x="740105" y="3301593"/>
                  </a:lnTo>
                  <a:lnTo>
                    <a:pt x="759663" y="3373882"/>
                  </a:lnTo>
                  <a:lnTo>
                    <a:pt x="795007" y="3423208"/>
                  </a:lnTo>
                  <a:lnTo>
                    <a:pt x="848829" y="3449396"/>
                  </a:lnTo>
                  <a:lnTo>
                    <a:pt x="3950601" y="3449396"/>
                  </a:lnTo>
                  <a:lnTo>
                    <a:pt x="4009745" y="3441458"/>
                  </a:lnTo>
                  <a:lnTo>
                    <a:pt x="4060228" y="3408934"/>
                  </a:lnTo>
                  <a:lnTo>
                    <a:pt x="4103319" y="3347694"/>
                  </a:lnTo>
                  <a:lnTo>
                    <a:pt x="4126090" y="3276193"/>
                  </a:lnTo>
                  <a:lnTo>
                    <a:pt x="4130179" y="3238919"/>
                  </a:lnTo>
                  <a:close/>
                </a:path>
                <a:path w="12700635" h="4758055">
                  <a:moveTo>
                    <a:pt x="4647133" y="4547362"/>
                  </a:moveTo>
                  <a:lnTo>
                    <a:pt x="4639424" y="4472648"/>
                  </a:lnTo>
                  <a:lnTo>
                    <a:pt x="4611967" y="4412551"/>
                  </a:lnTo>
                  <a:lnTo>
                    <a:pt x="4565828" y="4369320"/>
                  </a:lnTo>
                  <a:lnTo>
                    <a:pt x="4537380" y="4361853"/>
                  </a:lnTo>
                  <a:lnTo>
                    <a:pt x="3877919" y="4361853"/>
                  </a:lnTo>
                  <a:lnTo>
                    <a:pt x="3896537" y="4329912"/>
                  </a:lnTo>
                  <a:lnTo>
                    <a:pt x="3910393" y="4294848"/>
                  </a:lnTo>
                  <a:lnTo>
                    <a:pt x="3919296" y="4258424"/>
                  </a:lnTo>
                  <a:lnTo>
                    <a:pt x="3923385" y="4221150"/>
                  </a:lnTo>
                  <a:lnTo>
                    <a:pt x="3922357" y="4183456"/>
                  </a:lnTo>
                  <a:lnTo>
                    <a:pt x="3902811" y="4111167"/>
                  </a:lnTo>
                  <a:lnTo>
                    <a:pt x="3867454" y="4061841"/>
                  </a:lnTo>
                  <a:lnTo>
                    <a:pt x="3813632" y="4035653"/>
                  </a:lnTo>
                  <a:lnTo>
                    <a:pt x="3793896" y="4035653"/>
                  </a:lnTo>
                  <a:lnTo>
                    <a:pt x="3801745" y="4029291"/>
                  </a:lnTo>
                  <a:lnTo>
                    <a:pt x="3844836" y="3968038"/>
                  </a:lnTo>
                  <a:lnTo>
                    <a:pt x="3867594" y="3896550"/>
                  </a:lnTo>
                  <a:lnTo>
                    <a:pt x="3871696" y="3859276"/>
                  </a:lnTo>
                  <a:lnTo>
                    <a:pt x="3870668" y="3821582"/>
                  </a:lnTo>
                  <a:lnTo>
                    <a:pt x="3851110" y="3749294"/>
                  </a:lnTo>
                  <a:lnTo>
                    <a:pt x="3815765" y="3699967"/>
                  </a:lnTo>
                  <a:lnTo>
                    <a:pt x="3761943" y="3673779"/>
                  </a:lnTo>
                  <a:lnTo>
                    <a:pt x="918641" y="3673779"/>
                  </a:lnTo>
                  <a:lnTo>
                    <a:pt x="859510" y="3681717"/>
                  </a:lnTo>
                  <a:lnTo>
                    <a:pt x="809015" y="3714242"/>
                  </a:lnTo>
                  <a:lnTo>
                    <a:pt x="765924" y="3775494"/>
                  </a:lnTo>
                  <a:lnTo>
                    <a:pt x="743165" y="3846982"/>
                  </a:lnTo>
                  <a:lnTo>
                    <a:pt x="739076" y="3884257"/>
                  </a:lnTo>
                  <a:lnTo>
                    <a:pt x="740105" y="3921950"/>
                  </a:lnTo>
                  <a:lnTo>
                    <a:pt x="746785" y="3958971"/>
                  </a:lnTo>
                  <a:lnTo>
                    <a:pt x="759650" y="3994239"/>
                  </a:lnTo>
                  <a:lnTo>
                    <a:pt x="774242" y="4019054"/>
                  </a:lnTo>
                  <a:lnTo>
                    <a:pt x="788301" y="4035653"/>
                  </a:lnTo>
                  <a:lnTo>
                    <a:pt x="763562" y="4035653"/>
                  </a:lnTo>
                  <a:lnTo>
                    <a:pt x="704418" y="4043591"/>
                  </a:lnTo>
                  <a:lnTo>
                    <a:pt x="653935" y="4076115"/>
                  </a:lnTo>
                  <a:lnTo>
                    <a:pt x="610831" y="4137368"/>
                  </a:lnTo>
                  <a:lnTo>
                    <a:pt x="588073" y="4208856"/>
                  </a:lnTo>
                  <a:lnTo>
                    <a:pt x="583984" y="4246130"/>
                  </a:lnTo>
                  <a:lnTo>
                    <a:pt x="585012" y="4283824"/>
                  </a:lnTo>
                  <a:lnTo>
                    <a:pt x="591693" y="4320845"/>
                  </a:lnTo>
                  <a:lnTo>
                    <a:pt x="604570" y="4356112"/>
                  </a:lnTo>
                  <a:lnTo>
                    <a:pt x="607936" y="4361853"/>
                  </a:lnTo>
                  <a:lnTo>
                    <a:pt x="179578" y="4361853"/>
                  </a:lnTo>
                  <a:lnTo>
                    <a:pt x="120434" y="4369803"/>
                  </a:lnTo>
                  <a:lnTo>
                    <a:pt x="69951" y="4402315"/>
                  </a:lnTo>
                  <a:lnTo>
                    <a:pt x="26860" y="4463567"/>
                  </a:lnTo>
                  <a:lnTo>
                    <a:pt x="4089" y="4535055"/>
                  </a:lnTo>
                  <a:lnTo>
                    <a:pt x="0" y="4572330"/>
                  </a:lnTo>
                  <a:lnTo>
                    <a:pt x="1028" y="4610024"/>
                  </a:lnTo>
                  <a:lnTo>
                    <a:pt x="20586" y="4682312"/>
                  </a:lnTo>
                  <a:lnTo>
                    <a:pt x="55930" y="4731651"/>
                  </a:lnTo>
                  <a:lnTo>
                    <a:pt x="109753" y="4757826"/>
                  </a:lnTo>
                  <a:lnTo>
                    <a:pt x="4467555" y="4757826"/>
                  </a:lnTo>
                  <a:lnTo>
                    <a:pt x="4526699" y="4749889"/>
                  </a:lnTo>
                  <a:lnTo>
                    <a:pt x="4577181" y="4717364"/>
                  </a:lnTo>
                  <a:lnTo>
                    <a:pt x="4620285" y="4656125"/>
                  </a:lnTo>
                  <a:lnTo>
                    <a:pt x="4643044" y="4584624"/>
                  </a:lnTo>
                  <a:lnTo>
                    <a:pt x="4647133" y="4547362"/>
                  </a:lnTo>
                  <a:close/>
                </a:path>
                <a:path w="12700635" h="4758055">
                  <a:moveTo>
                    <a:pt x="12700280" y="702335"/>
                  </a:moveTo>
                  <a:lnTo>
                    <a:pt x="12698959" y="654164"/>
                  </a:lnTo>
                  <a:lnTo>
                    <a:pt x="12690424" y="606844"/>
                  </a:lnTo>
                  <a:lnTo>
                    <a:pt x="12673978" y="561771"/>
                  </a:lnTo>
                  <a:lnTo>
                    <a:pt x="12628804" y="498729"/>
                  </a:lnTo>
                  <a:lnTo>
                    <a:pt x="12596355" y="474789"/>
                  </a:lnTo>
                  <a:lnTo>
                    <a:pt x="12560008" y="465264"/>
                  </a:lnTo>
                  <a:lnTo>
                    <a:pt x="11513033" y="465264"/>
                  </a:lnTo>
                  <a:lnTo>
                    <a:pt x="11525263" y="454342"/>
                  </a:lnTo>
                  <a:lnTo>
                    <a:pt x="11556136" y="417614"/>
                  </a:lnTo>
                  <a:lnTo>
                    <a:pt x="11580343" y="376072"/>
                  </a:lnTo>
                  <a:lnTo>
                    <a:pt x="11598046" y="331254"/>
                  </a:lnTo>
                  <a:lnTo>
                    <a:pt x="11609426" y="284708"/>
                  </a:lnTo>
                  <a:lnTo>
                    <a:pt x="11614658" y="237070"/>
                  </a:lnTo>
                  <a:lnTo>
                    <a:pt x="11613337" y="188899"/>
                  </a:lnTo>
                  <a:lnTo>
                    <a:pt x="11604803" y="141579"/>
                  </a:lnTo>
                  <a:lnTo>
                    <a:pt x="11588356" y="96507"/>
                  </a:lnTo>
                  <a:lnTo>
                    <a:pt x="11543170" y="33464"/>
                  </a:lnTo>
                  <a:lnTo>
                    <a:pt x="11510734" y="9525"/>
                  </a:lnTo>
                  <a:lnTo>
                    <a:pt x="11474387" y="0"/>
                  </a:lnTo>
                  <a:lnTo>
                    <a:pt x="8372615" y="0"/>
                  </a:lnTo>
                  <a:lnTo>
                    <a:pt x="8323262" y="609"/>
                  </a:lnTo>
                  <a:lnTo>
                    <a:pt x="8274177" y="19481"/>
                  </a:lnTo>
                  <a:lnTo>
                    <a:pt x="8232521" y="51701"/>
                  </a:lnTo>
                  <a:lnTo>
                    <a:pt x="8201647" y="88442"/>
                  </a:lnTo>
                  <a:lnTo>
                    <a:pt x="8177441" y="129984"/>
                  </a:lnTo>
                  <a:lnTo>
                    <a:pt x="8159724" y="174802"/>
                  </a:lnTo>
                  <a:lnTo>
                    <a:pt x="8148345" y="221348"/>
                  </a:lnTo>
                  <a:lnTo>
                    <a:pt x="8143113" y="268986"/>
                  </a:lnTo>
                  <a:lnTo>
                    <a:pt x="8144434" y="317157"/>
                  </a:lnTo>
                  <a:lnTo>
                    <a:pt x="8152968" y="364477"/>
                  </a:lnTo>
                  <a:lnTo>
                    <a:pt x="8169427" y="409549"/>
                  </a:lnTo>
                  <a:lnTo>
                    <a:pt x="8188058" y="441274"/>
                  </a:lnTo>
                  <a:lnTo>
                    <a:pt x="8208378" y="465264"/>
                  </a:lnTo>
                  <a:lnTo>
                    <a:pt x="7493787" y="465264"/>
                  </a:lnTo>
                  <a:lnTo>
                    <a:pt x="7444435" y="465886"/>
                  </a:lnTo>
                  <a:lnTo>
                    <a:pt x="7395350" y="484746"/>
                  </a:lnTo>
                  <a:lnTo>
                    <a:pt x="7353694" y="516978"/>
                  </a:lnTo>
                  <a:lnTo>
                    <a:pt x="7322807" y="553707"/>
                  </a:lnTo>
                  <a:lnTo>
                    <a:pt x="7298601" y="595249"/>
                  </a:lnTo>
                  <a:lnTo>
                    <a:pt x="7280897" y="640067"/>
                  </a:lnTo>
                  <a:lnTo>
                    <a:pt x="7269518" y="686612"/>
                  </a:lnTo>
                  <a:lnTo>
                    <a:pt x="7264286" y="734250"/>
                  </a:lnTo>
                  <a:lnTo>
                    <a:pt x="7265606" y="782421"/>
                  </a:lnTo>
                  <a:lnTo>
                    <a:pt x="7274141" y="829741"/>
                  </a:lnTo>
                  <a:lnTo>
                    <a:pt x="7290587" y="874814"/>
                  </a:lnTo>
                  <a:lnTo>
                    <a:pt x="7335774" y="937856"/>
                  </a:lnTo>
                  <a:lnTo>
                    <a:pt x="7368210" y="961796"/>
                  </a:lnTo>
                  <a:lnTo>
                    <a:pt x="7404557" y="971321"/>
                  </a:lnTo>
                  <a:lnTo>
                    <a:pt x="12470778" y="971321"/>
                  </a:lnTo>
                  <a:lnTo>
                    <a:pt x="12520130" y="970711"/>
                  </a:lnTo>
                  <a:lnTo>
                    <a:pt x="12569215" y="951839"/>
                  </a:lnTo>
                  <a:lnTo>
                    <a:pt x="12610884" y="919607"/>
                  </a:lnTo>
                  <a:lnTo>
                    <a:pt x="12641758" y="882878"/>
                  </a:lnTo>
                  <a:lnTo>
                    <a:pt x="12665964" y="841336"/>
                  </a:lnTo>
                  <a:lnTo>
                    <a:pt x="12683668" y="796518"/>
                  </a:lnTo>
                  <a:lnTo>
                    <a:pt x="12695047" y="749973"/>
                  </a:lnTo>
                  <a:lnTo>
                    <a:pt x="12700280" y="702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866135" y="5117298"/>
            <a:ext cx="4187825" cy="1997710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300990" algn="ctr">
              <a:lnSpc>
                <a:spcPct val="100000"/>
              </a:lnSpc>
              <a:spcBef>
                <a:spcPts val="2050"/>
              </a:spcBef>
            </a:pPr>
            <a:r>
              <a:rPr sz="3200" b="1" spc="120" dirty="0">
                <a:latin typeface="Trebuchet MS"/>
                <a:cs typeface="Trebuchet MS"/>
              </a:rPr>
              <a:t>STARTPUNKT</a:t>
            </a:r>
            <a:endParaRPr sz="3200">
              <a:latin typeface="Trebuchet MS"/>
              <a:cs typeface="Trebuchet MS"/>
            </a:endParaRPr>
          </a:p>
          <a:p>
            <a:pPr marL="645160" marR="734695" indent="116205">
              <a:lnSpc>
                <a:spcPct val="100600"/>
              </a:lnSpc>
              <a:spcBef>
                <a:spcPts val="1540"/>
              </a:spcBef>
            </a:pPr>
            <a:r>
              <a:rPr sz="2550" b="1" spc="120" dirty="0">
                <a:latin typeface="Trebuchet MS"/>
                <a:cs typeface="Trebuchet MS"/>
              </a:rPr>
              <a:t>MULTI-</a:t>
            </a:r>
            <a:r>
              <a:rPr sz="2550" b="1" spc="140" dirty="0">
                <a:latin typeface="Trebuchet MS"/>
                <a:cs typeface="Trebuchet MS"/>
              </a:rPr>
              <a:t>AKTEURS </a:t>
            </a:r>
            <a:r>
              <a:rPr sz="2550" b="1" spc="125" dirty="0">
                <a:latin typeface="Trebuchet MS"/>
                <a:cs typeface="Trebuchet MS"/>
              </a:rPr>
              <a:t>PARTNERSCHAFT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650" b="1" spc="114" dirty="0">
                <a:latin typeface="Trebuchet MS"/>
                <a:cs typeface="Trebuchet MS"/>
              </a:rPr>
              <a:t>MIT</a:t>
            </a:r>
            <a:r>
              <a:rPr sz="1650" b="1" dirty="0">
                <a:latin typeface="Trebuchet MS"/>
                <a:cs typeface="Trebuchet MS"/>
              </a:rPr>
              <a:t> </a:t>
            </a:r>
            <a:r>
              <a:rPr sz="1650" b="1" spc="135" dirty="0">
                <a:latin typeface="Trebuchet MS"/>
                <a:cs typeface="Trebuchet MS"/>
              </a:rPr>
              <a:t>GEMEINSAMER</a:t>
            </a:r>
            <a:r>
              <a:rPr sz="1650" b="1" dirty="0">
                <a:latin typeface="Trebuchet MS"/>
                <a:cs typeface="Trebuchet MS"/>
              </a:rPr>
              <a:t> </a:t>
            </a:r>
            <a:r>
              <a:rPr sz="1650" b="1" spc="105" dirty="0">
                <a:latin typeface="Trebuchet MS"/>
                <a:cs typeface="Trebuchet MS"/>
              </a:rPr>
              <a:t>WIRKUNGSABSICHT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20590" y="2365371"/>
            <a:ext cx="4957445" cy="1210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23189" algn="ctr">
              <a:lnSpc>
                <a:spcPct val="100000"/>
              </a:lnSpc>
              <a:spcBef>
                <a:spcPts val="120"/>
              </a:spcBef>
            </a:pPr>
            <a:r>
              <a:rPr sz="3200" b="1" spc="185" dirty="0">
                <a:latin typeface="Trebuchet MS"/>
                <a:cs typeface="Trebuchet MS"/>
              </a:rPr>
              <a:t>PERSPEKTIVEN</a:t>
            </a:r>
            <a:endParaRPr sz="3200">
              <a:latin typeface="Trebuchet MS"/>
              <a:cs typeface="Trebuchet MS"/>
            </a:endParaRPr>
          </a:p>
          <a:p>
            <a:pPr algn="ctr">
              <a:lnSpc>
                <a:spcPts val="3710"/>
              </a:lnSpc>
              <a:spcBef>
                <a:spcPts val="25"/>
              </a:spcBef>
            </a:pPr>
            <a:r>
              <a:rPr sz="3200" b="1" spc="195" dirty="0">
                <a:latin typeface="Trebuchet MS"/>
                <a:cs typeface="Trebuchet MS"/>
              </a:rPr>
              <a:t>ZUR</a:t>
            </a:r>
            <a:r>
              <a:rPr sz="3200" b="1" spc="-40" dirty="0">
                <a:latin typeface="Trebuchet MS"/>
                <a:cs typeface="Trebuchet MS"/>
              </a:rPr>
              <a:t> </a:t>
            </a:r>
            <a:r>
              <a:rPr sz="3200" b="1" spc="200" dirty="0">
                <a:latin typeface="Trebuchet MS"/>
                <a:cs typeface="Trebuchet MS"/>
              </a:rPr>
              <a:t>WIRKUNG</a:t>
            </a:r>
            <a:r>
              <a:rPr sz="3200" b="1" spc="-75" dirty="0">
                <a:latin typeface="Trebuchet MS"/>
                <a:cs typeface="Trebuchet MS"/>
              </a:rPr>
              <a:t> </a:t>
            </a:r>
            <a:r>
              <a:rPr sz="3200" b="1" spc="150" dirty="0">
                <a:latin typeface="Trebuchet MS"/>
                <a:cs typeface="Trebuchet MS"/>
              </a:rPr>
              <a:t>VON</a:t>
            </a:r>
            <a:r>
              <a:rPr sz="3200" b="1" spc="25" dirty="0">
                <a:latin typeface="Trebuchet MS"/>
                <a:cs typeface="Trebuchet MS"/>
              </a:rPr>
              <a:t> </a:t>
            </a:r>
            <a:r>
              <a:rPr sz="3200" b="1" spc="245" dirty="0">
                <a:latin typeface="Trebuchet MS"/>
                <a:cs typeface="Trebuchet MS"/>
              </a:rPr>
              <a:t>MAP</a:t>
            </a:r>
            <a:endParaRPr sz="3200">
              <a:latin typeface="Trebuchet MS"/>
              <a:cs typeface="Trebuchet MS"/>
            </a:endParaRPr>
          </a:p>
          <a:p>
            <a:pPr marL="173990" algn="ctr">
              <a:lnSpc>
                <a:spcPts val="1730"/>
              </a:lnSpc>
            </a:pPr>
            <a:r>
              <a:rPr sz="1550" b="1" spc="110" dirty="0">
                <a:latin typeface="Trebuchet MS"/>
                <a:cs typeface="Trebuchet MS"/>
              </a:rPr>
              <a:t>WELCHEN</a:t>
            </a:r>
            <a:r>
              <a:rPr sz="1550" b="1" spc="-15" dirty="0">
                <a:latin typeface="Trebuchet MS"/>
                <a:cs typeface="Trebuchet MS"/>
              </a:rPr>
              <a:t> </a:t>
            </a:r>
            <a:r>
              <a:rPr sz="1550" b="1" spc="114" dirty="0">
                <a:latin typeface="Trebuchet MS"/>
                <a:cs typeface="Trebuchet MS"/>
              </a:rPr>
              <a:t>WEG</a:t>
            </a:r>
            <a:r>
              <a:rPr sz="1550" b="1" spc="-10" dirty="0">
                <a:latin typeface="Trebuchet MS"/>
                <a:cs typeface="Trebuchet MS"/>
              </a:rPr>
              <a:t> </a:t>
            </a:r>
            <a:r>
              <a:rPr sz="1550" b="1" spc="90" dirty="0">
                <a:latin typeface="Trebuchet MS"/>
                <a:cs typeface="Trebuchet MS"/>
              </a:rPr>
              <a:t>WÄHLEN</a:t>
            </a:r>
            <a:r>
              <a:rPr sz="1550" b="1" spc="20" dirty="0">
                <a:latin typeface="Trebuchet MS"/>
                <a:cs typeface="Trebuchet MS"/>
              </a:rPr>
              <a:t> </a:t>
            </a:r>
            <a:r>
              <a:rPr sz="1550" b="1" spc="130" dirty="0">
                <a:latin typeface="Trebuchet MS"/>
                <a:cs typeface="Trebuchet MS"/>
              </a:rPr>
              <a:t>SIE?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54813" y="806326"/>
            <a:ext cx="13441044" cy="620395"/>
          </a:xfrm>
          <a:custGeom>
            <a:avLst/>
            <a:gdLst/>
            <a:ahLst/>
            <a:cxnLst/>
            <a:rect l="l" t="t" r="r" b="b"/>
            <a:pathLst>
              <a:path w="13441044" h="620394">
                <a:moveTo>
                  <a:pt x="13213890" y="0"/>
                </a:moveTo>
                <a:lnTo>
                  <a:pt x="227141" y="0"/>
                </a:lnTo>
                <a:lnTo>
                  <a:pt x="186312" y="4442"/>
                </a:lnTo>
                <a:lnTo>
                  <a:pt x="147883" y="17249"/>
                </a:lnTo>
                <a:lnTo>
                  <a:pt x="112497" y="37643"/>
                </a:lnTo>
                <a:lnTo>
                  <a:pt x="80796" y="64845"/>
                </a:lnTo>
                <a:lnTo>
                  <a:pt x="53420" y="98076"/>
                </a:lnTo>
                <a:lnTo>
                  <a:pt x="31010" y="136557"/>
                </a:lnTo>
                <a:lnTo>
                  <a:pt x="14210" y="179509"/>
                </a:lnTo>
                <a:lnTo>
                  <a:pt x="3659" y="226154"/>
                </a:lnTo>
                <a:lnTo>
                  <a:pt x="0" y="275713"/>
                </a:lnTo>
                <a:lnTo>
                  <a:pt x="0" y="344641"/>
                </a:lnTo>
                <a:lnTo>
                  <a:pt x="3659" y="394202"/>
                </a:lnTo>
                <a:lnTo>
                  <a:pt x="14210" y="440847"/>
                </a:lnTo>
                <a:lnTo>
                  <a:pt x="31010" y="483800"/>
                </a:lnTo>
                <a:lnTo>
                  <a:pt x="53420" y="522281"/>
                </a:lnTo>
                <a:lnTo>
                  <a:pt x="80796" y="555511"/>
                </a:lnTo>
                <a:lnTo>
                  <a:pt x="112497" y="582712"/>
                </a:lnTo>
                <a:lnTo>
                  <a:pt x="147883" y="603105"/>
                </a:lnTo>
                <a:lnTo>
                  <a:pt x="186312" y="615913"/>
                </a:lnTo>
                <a:lnTo>
                  <a:pt x="227141" y="620355"/>
                </a:lnTo>
                <a:lnTo>
                  <a:pt x="13213890" y="620355"/>
                </a:lnTo>
                <a:lnTo>
                  <a:pt x="13254720" y="615913"/>
                </a:lnTo>
                <a:lnTo>
                  <a:pt x="13293147" y="603105"/>
                </a:lnTo>
                <a:lnTo>
                  <a:pt x="13328533" y="582712"/>
                </a:lnTo>
                <a:lnTo>
                  <a:pt x="13360233" y="555511"/>
                </a:lnTo>
                <a:lnTo>
                  <a:pt x="13387608" y="522281"/>
                </a:lnTo>
                <a:lnTo>
                  <a:pt x="13410017" y="483800"/>
                </a:lnTo>
                <a:lnTo>
                  <a:pt x="13426817" y="440847"/>
                </a:lnTo>
                <a:lnTo>
                  <a:pt x="13437367" y="394202"/>
                </a:lnTo>
                <a:lnTo>
                  <a:pt x="13441026" y="344641"/>
                </a:lnTo>
                <a:lnTo>
                  <a:pt x="13441026" y="275713"/>
                </a:lnTo>
                <a:lnTo>
                  <a:pt x="13437367" y="226154"/>
                </a:lnTo>
                <a:lnTo>
                  <a:pt x="13426817" y="179509"/>
                </a:lnTo>
                <a:lnTo>
                  <a:pt x="13410017" y="136557"/>
                </a:lnTo>
                <a:lnTo>
                  <a:pt x="13387608" y="98076"/>
                </a:lnTo>
                <a:lnTo>
                  <a:pt x="13360233" y="64845"/>
                </a:lnTo>
                <a:lnTo>
                  <a:pt x="13328533" y="37643"/>
                </a:lnTo>
                <a:lnTo>
                  <a:pt x="13293147" y="17249"/>
                </a:lnTo>
                <a:lnTo>
                  <a:pt x="13254720" y="4442"/>
                </a:lnTo>
                <a:lnTo>
                  <a:pt x="13213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title"/>
          </p:nvPr>
        </p:nvSpPr>
        <p:spPr>
          <a:xfrm>
            <a:off x="818161" y="721580"/>
            <a:ext cx="13114655" cy="6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200" spc="155" dirty="0"/>
              <a:t>INTENTION:</a:t>
            </a:r>
            <a:r>
              <a:rPr sz="4200" spc="-15" dirty="0"/>
              <a:t> </a:t>
            </a:r>
            <a:r>
              <a:rPr sz="4200" spc="290" dirty="0"/>
              <a:t>WIE</a:t>
            </a:r>
            <a:r>
              <a:rPr sz="4200" spc="40" dirty="0"/>
              <a:t> </a:t>
            </a:r>
            <a:r>
              <a:rPr sz="4200" spc="220" dirty="0"/>
              <a:t>DEFINIERT</a:t>
            </a:r>
            <a:r>
              <a:rPr sz="4200" spc="-50" dirty="0"/>
              <a:t> </a:t>
            </a:r>
            <a:r>
              <a:rPr sz="4200" spc="240" dirty="0"/>
              <a:t>EINE</a:t>
            </a:r>
            <a:r>
              <a:rPr sz="4200" spc="40" dirty="0"/>
              <a:t> </a:t>
            </a:r>
            <a:r>
              <a:rPr sz="4200" spc="355" dirty="0"/>
              <a:t>MAP</a:t>
            </a:r>
            <a:r>
              <a:rPr sz="4200" spc="-105" dirty="0"/>
              <a:t> </a:t>
            </a:r>
            <a:r>
              <a:rPr sz="4200" spc="295" dirty="0"/>
              <a:t>WIRKUNG?</a:t>
            </a:r>
            <a:endParaRPr sz="4200"/>
          </a:p>
        </p:txBody>
      </p:sp>
      <p:sp>
        <p:nvSpPr>
          <p:cNvPr id="108" name="object 10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626" y="23"/>
            <a:ext cx="19709765" cy="13820775"/>
            <a:chOff x="394626" y="23"/>
            <a:chExt cx="19709765" cy="13820775"/>
          </a:xfrm>
        </p:grpSpPr>
        <p:sp>
          <p:nvSpPr>
            <p:cNvPr id="3" name="object 3"/>
            <p:cNvSpPr/>
            <p:nvPr/>
          </p:nvSpPr>
          <p:spPr>
            <a:xfrm>
              <a:off x="394626" y="394655"/>
              <a:ext cx="19315430" cy="13425805"/>
            </a:xfrm>
            <a:custGeom>
              <a:avLst/>
              <a:gdLst/>
              <a:ahLst/>
              <a:cxnLst/>
              <a:rect l="l" t="t" r="r" b="b"/>
              <a:pathLst>
                <a:path w="19315430" h="13425805">
                  <a:moveTo>
                    <a:pt x="0" y="13425747"/>
                  </a:moveTo>
                  <a:lnTo>
                    <a:pt x="19314847" y="13425747"/>
                  </a:lnTo>
                  <a:lnTo>
                    <a:pt x="19314847" y="0"/>
                  </a:lnTo>
                  <a:lnTo>
                    <a:pt x="0" y="0"/>
                  </a:lnTo>
                  <a:lnTo>
                    <a:pt x="0" y="13425747"/>
                  </a:lnTo>
                  <a:close/>
                </a:path>
              </a:pathLst>
            </a:custGeom>
            <a:solidFill>
              <a:srgbClr val="D9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1493" y="23"/>
              <a:ext cx="14902606" cy="4562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3682" y="422013"/>
              <a:ext cx="2275898" cy="15216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5009" y="599851"/>
              <a:ext cx="2410173" cy="7230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6995" y="8271345"/>
              <a:ext cx="6550659" cy="1801495"/>
            </a:xfrm>
            <a:custGeom>
              <a:avLst/>
              <a:gdLst/>
              <a:ahLst/>
              <a:cxnLst/>
              <a:rect l="l" t="t" r="r" b="b"/>
              <a:pathLst>
                <a:path w="6550659" h="1801495">
                  <a:moveTo>
                    <a:pt x="4866741" y="13601"/>
                  </a:moveTo>
                  <a:lnTo>
                    <a:pt x="4802568" y="2387"/>
                  </a:lnTo>
                  <a:lnTo>
                    <a:pt x="4646041" y="63"/>
                  </a:lnTo>
                  <a:lnTo>
                    <a:pt x="4593818" y="0"/>
                  </a:lnTo>
                  <a:lnTo>
                    <a:pt x="2358796" y="1625"/>
                  </a:lnTo>
                  <a:lnTo>
                    <a:pt x="1342555" y="1206"/>
                  </a:lnTo>
                  <a:lnTo>
                    <a:pt x="12700" y="3619"/>
                  </a:lnTo>
                  <a:lnTo>
                    <a:pt x="3175" y="6972"/>
                  </a:lnTo>
                  <a:lnTo>
                    <a:pt x="0" y="14173"/>
                  </a:lnTo>
                  <a:lnTo>
                    <a:pt x="3175" y="21361"/>
                  </a:lnTo>
                  <a:lnTo>
                    <a:pt x="12700" y="24726"/>
                  </a:lnTo>
                  <a:lnTo>
                    <a:pt x="532117" y="27355"/>
                  </a:lnTo>
                  <a:lnTo>
                    <a:pt x="2310663" y="27038"/>
                  </a:lnTo>
                  <a:lnTo>
                    <a:pt x="3826649" y="27584"/>
                  </a:lnTo>
                  <a:lnTo>
                    <a:pt x="4683214" y="26733"/>
                  </a:lnTo>
                  <a:lnTo>
                    <a:pt x="4696206" y="26733"/>
                  </a:lnTo>
                  <a:lnTo>
                    <a:pt x="4702365" y="26708"/>
                  </a:lnTo>
                  <a:lnTo>
                    <a:pt x="4801870" y="25768"/>
                  </a:lnTo>
                  <a:lnTo>
                    <a:pt x="4854664" y="24218"/>
                  </a:lnTo>
                  <a:lnTo>
                    <a:pt x="4866741" y="14732"/>
                  </a:lnTo>
                  <a:lnTo>
                    <a:pt x="4866500" y="14173"/>
                  </a:lnTo>
                  <a:lnTo>
                    <a:pt x="4866741" y="13601"/>
                  </a:lnTo>
                  <a:close/>
                </a:path>
                <a:path w="6550659" h="1801495">
                  <a:moveTo>
                    <a:pt x="6550292" y="720623"/>
                  </a:moveTo>
                  <a:lnTo>
                    <a:pt x="6546977" y="713168"/>
                  </a:lnTo>
                  <a:lnTo>
                    <a:pt x="6537020" y="709625"/>
                  </a:lnTo>
                  <a:lnTo>
                    <a:pt x="6485661" y="709510"/>
                  </a:lnTo>
                  <a:lnTo>
                    <a:pt x="6434163" y="711606"/>
                  </a:lnTo>
                  <a:lnTo>
                    <a:pt x="6382918" y="716407"/>
                  </a:lnTo>
                  <a:lnTo>
                    <a:pt x="6332296" y="724395"/>
                  </a:lnTo>
                  <a:lnTo>
                    <a:pt x="6282664" y="736028"/>
                  </a:lnTo>
                  <a:lnTo>
                    <a:pt x="6234404" y="751827"/>
                  </a:lnTo>
                  <a:lnTo>
                    <a:pt x="6187910" y="772236"/>
                  </a:lnTo>
                  <a:lnTo>
                    <a:pt x="6143536" y="797763"/>
                  </a:lnTo>
                  <a:lnTo>
                    <a:pt x="6101677" y="828865"/>
                  </a:lnTo>
                  <a:lnTo>
                    <a:pt x="6062446" y="864336"/>
                  </a:lnTo>
                  <a:lnTo>
                    <a:pt x="6024918" y="902271"/>
                  </a:lnTo>
                  <a:lnTo>
                    <a:pt x="5988672" y="941501"/>
                  </a:lnTo>
                  <a:lnTo>
                    <a:pt x="5953303" y="980859"/>
                  </a:lnTo>
                  <a:lnTo>
                    <a:pt x="5922238" y="1015809"/>
                  </a:lnTo>
                  <a:lnTo>
                    <a:pt x="5891542" y="1051077"/>
                  </a:lnTo>
                  <a:lnTo>
                    <a:pt x="5861164" y="1086612"/>
                  </a:lnTo>
                  <a:lnTo>
                    <a:pt x="5831040" y="1122375"/>
                  </a:lnTo>
                  <a:lnTo>
                    <a:pt x="5801131" y="1158303"/>
                  </a:lnTo>
                  <a:lnTo>
                    <a:pt x="5771375" y="1194371"/>
                  </a:lnTo>
                  <a:lnTo>
                    <a:pt x="5740781" y="1232560"/>
                  </a:lnTo>
                  <a:lnTo>
                    <a:pt x="5680926" y="1309941"/>
                  </a:lnTo>
                  <a:lnTo>
                    <a:pt x="5650471" y="1348206"/>
                  </a:lnTo>
                  <a:lnTo>
                    <a:pt x="5618873" y="1385570"/>
                  </a:lnTo>
                  <a:lnTo>
                    <a:pt x="5587250" y="1420075"/>
                  </a:lnTo>
                  <a:lnTo>
                    <a:pt x="5554294" y="1453273"/>
                  </a:lnTo>
                  <a:lnTo>
                    <a:pt x="5520080" y="1485176"/>
                  </a:lnTo>
                  <a:lnTo>
                    <a:pt x="5484698" y="1515770"/>
                  </a:lnTo>
                  <a:lnTo>
                    <a:pt x="5448185" y="1545043"/>
                  </a:lnTo>
                  <a:lnTo>
                    <a:pt x="5409654" y="1573606"/>
                  </a:lnTo>
                  <a:lnTo>
                    <a:pt x="5369738" y="1600657"/>
                  </a:lnTo>
                  <a:lnTo>
                    <a:pt x="5328564" y="1625866"/>
                  </a:lnTo>
                  <a:lnTo>
                    <a:pt x="5286235" y="1648891"/>
                  </a:lnTo>
                  <a:lnTo>
                    <a:pt x="5242865" y="1669415"/>
                  </a:lnTo>
                  <a:lnTo>
                    <a:pt x="5182654" y="1692922"/>
                  </a:lnTo>
                  <a:lnTo>
                    <a:pt x="5058384" y="1733651"/>
                  </a:lnTo>
                  <a:lnTo>
                    <a:pt x="4994389" y="1749742"/>
                  </a:lnTo>
                  <a:lnTo>
                    <a:pt x="4939639" y="1757883"/>
                  </a:lnTo>
                  <a:lnTo>
                    <a:pt x="4921174" y="1760042"/>
                  </a:lnTo>
                  <a:lnTo>
                    <a:pt x="4908588" y="1762150"/>
                  </a:lnTo>
                  <a:lnTo>
                    <a:pt x="4896155" y="1766189"/>
                  </a:lnTo>
                  <a:lnTo>
                    <a:pt x="4885182" y="1772742"/>
                  </a:lnTo>
                  <a:lnTo>
                    <a:pt x="4877016" y="1782419"/>
                  </a:lnTo>
                  <a:lnTo>
                    <a:pt x="4876343" y="1789760"/>
                  </a:lnTo>
                  <a:lnTo>
                    <a:pt x="4875796" y="1792008"/>
                  </a:lnTo>
                  <a:lnTo>
                    <a:pt x="4876114" y="1792312"/>
                  </a:lnTo>
                  <a:lnTo>
                    <a:pt x="4875987" y="1793671"/>
                  </a:lnTo>
                  <a:lnTo>
                    <a:pt x="4883963" y="1800301"/>
                  </a:lnTo>
                  <a:lnTo>
                    <a:pt x="4895659" y="1801291"/>
                  </a:lnTo>
                  <a:lnTo>
                    <a:pt x="4896980" y="1800555"/>
                  </a:lnTo>
                  <a:lnTo>
                    <a:pt x="4902111" y="1797672"/>
                  </a:lnTo>
                  <a:lnTo>
                    <a:pt x="4902428" y="1797570"/>
                  </a:lnTo>
                  <a:lnTo>
                    <a:pt x="4902733" y="1797316"/>
                  </a:lnTo>
                  <a:lnTo>
                    <a:pt x="4905845" y="1795576"/>
                  </a:lnTo>
                  <a:lnTo>
                    <a:pt x="4913884" y="1790039"/>
                  </a:lnTo>
                  <a:lnTo>
                    <a:pt x="4924285" y="1787296"/>
                  </a:lnTo>
                  <a:lnTo>
                    <a:pt x="4935258" y="1786267"/>
                  </a:lnTo>
                  <a:lnTo>
                    <a:pt x="4945050" y="1785886"/>
                  </a:lnTo>
                  <a:lnTo>
                    <a:pt x="4955210" y="1785150"/>
                  </a:lnTo>
                  <a:lnTo>
                    <a:pt x="5013515" y="1773085"/>
                  </a:lnTo>
                  <a:lnTo>
                    <a:pt x="5079936" y="1755457"/>
                  </a:lnTo>
                  <a:lnTo>
                    <a:pt x="5158371" y="1730895"/>
                  </a:lnTo>
                  <a:lnTo>
                    <a:pt x="5204498" y="1714639"/>
                  </a:lnTo>
                  <a:lnTo>
                    <a:pt x="5249850" y="1696732"/>
                  </a:lnTo>
                  <a:lnTo>
                    <a:pt x="5294388" y="1676679"/>
                  </a:lnTo>
                  <a:lnTo>
                    <a:pt x="5338089" y="1653959"/>
                  </a:lnTo>
                  <a:lnTo>
                    <a:pt x="5381168" y="1628495"/>
                  </a:lnTo>
                  <a:lnTo>
                    <a:pt x="5422976" y="1601139"/>
                  </a:lnTo>
                  <a:lnTo>
                    <a:pt x="5463476" y="1571980"/>
                  </a:lnTo>
                  <a:lnTo>
                    <a:pt x="5502694" y="1541119"/>
                  </a:lnTo>
                  <a:lnTo>
                    <a:pt x="5540616" y="1508658"/>
                  </a:lnTo>
                  <a:lnTo>
                    <a:pt x="5577217" y="1474698"/>
                  </a:lnTo>
                  <a:lnTo>
                    <a:pt x="5612523" y="1439354"/>
                  </a:lnTo>
                  <a:lnTo>
                    <a:pt x="5646509" y="1402715"/>
                  </a:lnTo>
                  <a:lnTo>
                    <a:pt x="5679173" y="1364894"/>
                  </a:lnTo>
                  <a:lnTo>
                    <a:pt x="5711482" y="1325168"/>
                  </a:lnTo>
                  <a:lnTo>
                    <a:pt x="5743118" y="1284909"/>
                  </a:lnTo>
                  <a:lnTo>
                    <a:pt x="5774499" y="1244434"/>
                  </a:lnTo>
                  <a:lnTo>
                    <a:pt x="5806071" y="1204099"/>
                  </a:lnTo>
                  <a:lnTo>
                    <a:pt x="5838279" y="1164234"/>
                  </a:lnTo>
                  <a:lnTo>
                    <a:pt x="5872200" y="1123518"/>
                  </a:lnTo>
                  <a:lnTo>
                    <a:pt x="5906478" y="1083144"/>
                  </a:lnTo>
                  <a:lnTo>
                    <a:pt x="5941174" y="1043165"/>
                  </a:lnTo>
                  <a:lnTo>
                    <a:pt x="5976404" y="1003630"/>
                  </a:lnTo>
                  <a:lnTo>
                    <a:pt x="6050356" y="923353"/>
                  </a:lnTo>
                  <a:lnTo>
                    <a:pt x="6089142" y="882878"/>
                  </a:lnTo>
                  <a:lnTo>
                    <a:pt x="6130201" y="844918"/>
                  </a:lnTo>
                  <a:lnTo>
                    <a:pt x="6175133" y="811199"/>
                  </a:lnTo>
                  <a:lnTo>
                    <a:pt x="6219368" y="786536"/>
                  </a:lnTo>
                  <a:lnTo>
                    <a:pt x="6266573" y="767588"/>
                  </a:lnTo>
                  <a:lnTo>
                    <a:pt x="6315748" y="753605"/>
                  </a:lnTo>
                  <a:lnTo>
                    <a:pt x="6365888" y="743851"/>
                  </a:lnTo>
                  <a:lnTo>
                    <a:pt x="6416002" y="737590"/>
                  </a:lnTo>
                  <a:lnTo>
                    <a:pt x="6476454" y="733577"/>
                  </a:lnTo>
                  <a:lnTo>
                    <a:pt x="6537020" y="731685"/>
                  </a:lnTo>
                  <a:lnTo>
                    <a:pt x="6546964" y="728103"/>
                  </a:lnTo>
                  <a:lnTo>
                    <a:pt x="6550292" y="720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2912" y="8302286"/>
              <a:ext cx="4859655" cy="5325110"/>
            </a:xfrm>
            <a:custGeom>
              <a:avLst/>
              <a:gdLst/>
              <a:ahLst/>
              <a:cxnLst/>
              <a:rect l="l" t="t" r="r" b="b"/>
              <a:pathLst>
                <a:path w="4859655" h="5325109">
                  <a:moveTo>
                    <a:pt x="4859448" y="0"/>
                  </a:moveTo>
                  <a:lnTo>
                    <a:pt x="0" y="0"/>
                  </a:lnTo>
                  <a:lnTo>
                    <a:pt x="0" y="5324714"/>
                  </a:lnTo>
                  <a:lnTo>
                    <a:pt x="4859448" y="5324714"/>
                  </a:lnTo>
                  <a:lnTo>
                    <a:pt x="4859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7392" y="10986125"/>
              <a:ext cx="521094" cy="652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4953" y="10945862"/>
              <a:ext cx="1732202" cy="7286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3078" y="11019975"/>
              <a:ext cx="650807" cy="657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8804" y="11073995"/>
              <a:ext cx="765794" cy="7140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1788" y="8283131"/>
              <a:ext cx="4943475" cy="5358130"/>
            </a:xfrm>
            <a:custGeom>
              <a:avLst/>
              <a:gdLst/>
              <a:ahLst/>
              <a:cxnLst/>
              <a:rect l="l" t="t" r="r" b="b"/>
              <a:pathLst>
                <a:path w="4943475" h="5358130">
                  <a:moveTo>
                    <a:pt x="4943284" y="5343626"/>
                  </a:moveTo>
                  <a:lnTo>
                    <a:pt x="4939652" y="5335371"/>
                  </a:lnTo>
                  <a:lnTo>
                    <a:pt x="4928705" y="5331777"/>
                  </a:lnTo>
                  <a:lnTo>
                    <a:pt x="4890960" y="5331498"/>
                  </a:lnTo>
                  <a:lnTo>
                    <a:pt x="4891265" y="5316537"/>
                  </a:lnTo>
                  <a:lnTo>
                    <a:pt x="4892624" y="5238928"/>
                  </a:lnTo>
                  <a:lnTo>
                    <a:pt x="4893348" y="5186337"/>
                  </a:lnTo>
                  <a:lnTo>
                    <a:pt x="4893919" y="5133746"/>
                  </a:lnTo>
                  <a:lnTo>
                    <a:pt x="4894364" y="5081155"/>
                  </a:lnTo>
                  <a:lnTo>
                    <a:pt x="4894681" y="5028565"/>
                  </a:lnTo>
                  <a:lnTo>
                    <a:pt x="4894897" y="4975961"/>
                  </a:lnTo>
                  <a:lnTo>
                    <a:pt x="4895024" y="4923371"/>
                  </a:lnTo>
                  <a:lnTo>
                    <a:pt x="4894961" y="4777791"/>
                  </a:lnTo>
                  <a:lnTo>
                    <a:pt x="4894783" y="4712995"/>
                  </a:lnTo>
                  <a:lnTo>
                    <a:pt x="4894592" y="4660404"/>
                  </a:lnTo>
                  <a:lnTo>
                    <a:pt x="4893602" y="4417352"/>
                  </a:lnTo>
                  <a:lnTo>
                    <a:pt x="4893424" y="4365866"/>
                  </a:lnTo>
                  <a:lnTo>
                    <a:pt x="4893297" y="4314393"/>
                  </a:lnTo>
                  <a:lnTo>
                    <a:pt x="4893183" y="4211447"/>
                  </a:lnTo>
                  <a:lnTo>
                    <a:pt x="4893564" y="975220"/>
                  </a:lnTo>
                  <a:lnTo>
                    <a:pt x="4893627" y="723671"/>
                  </a:lnTo>
                  <a:lnTo>
                    <a:pt x="4893703" y="674001"/>
                  </a:lnTo>
                  <a:lnTo>
                    <a:pt x="4894034" y="524967"/>
                  </a:lnTo>
                  <a:lnTo>
                    <a:pt x="4893983" y="326237"/>
                  </a:lnTo>
                  <a:lnTo>
                    <a:pt x="4893767" y="276567"/>
                  </a:lnTo>
                  <a:lnTo>
                    <a:pt x="4893411" y="226885"/>
                  </a:lnTo>
                  <a:lnTo>
                    <a:pt x="4892929" y="177215"/>
                  </a:lnTo>
                  <a:lnTo>
                    <a:pt x="4892281" y="127558"/>
                  </a:lnTo>
                  <a:lnTo>
                    <a:pt x="4891456" y="77889"/>
                  </a:lnTo>
                  <a:lnTo>
                    <a:pt x="4890440" y="28232"/>
                  </a:lnTo>
                  <a:lnTo>
                    <a:pt x="4890351" y="28079"/>
                  </a:lnTo>
                  <a:lnTo>
                    <a:pt x="4890351" y="5326837"/>
                  </a:lnTo>
                  <a:lnTo>
                    <a:pt x="4886045" y="5319115"/>
                  </a:lnTo>
                  <a:lnTo>
                    <a:pt x="4890351" y="5326837"/>
                  </a:lnTo>
                  <a:lnTo>
                    <a:pt x="4890351" y="28079"/>
                  </a:lnTo>
                  <a:lnTo>
                    <a:pt x="4886185" y="20447"/>
                  </a:lnTo>
                  <a:lnTo>
                    <a:pt x="4877105" y="17856"/>
                  </a:lnTo>
                  <a:lnTo>
                    <a:pt x="4877105" y="5316601"/>
                  </a:lnTo>
                  <a:lnTo>
                    <a:pt x="4868164" y="5319115"/>
                  </a:lnTo>
                  <a:lnTo>
                    <a:pt x="4877105" y="5316601"/>
                  </a:lnTo>
                  <a:lnTo>
                    <a:pt x="4877105" y="17856"/>
                  </a:lnTo>
                  <a:lnTo>
                    <a:pt x="4862728" y="78041"/>
                  </a:lnTo>
                  <a:lnTo>
                    <a:pt x="4861826" y="127863"/>
                  </a:lnTo>
                  <a:lnTo>
                    <a:pt x="4861077" y="177685"/>
                  </a:lnTo>
                  <a:lnTo>
                    <a:pt x="4860442" y="227520"/>
                  </a:lnTo>
                  <a:lnTo>
                    <a:pt x="4859934" y="277355"/>
                  </a:lnTo>
                  <a:lnTo>
                    <a:pt x="4859540" y="327190"/>
                  </a:lnTo>
                  <a:lnTo>
                    <a:pt x="4859261" y="377037"/>
                  </a:lnTo>
                  <a:lnTo>
                    <a:pt x="4859071" y="425602"/>
                  </a:lnTo>
                  <a:lnTo>
                    <a:pt x="4859007" y="626275"/>
                  </a:lnTo>
                  <a:lnTo>
                    <a:pt x="4859121" y="676135"/>
                  </a:lnTo>
                  <a:lnTo>
                    <a:pt x="4859464" y="775830"/>
                  </a:lnTo>
                  <a:lnTo>
                    <a:pt x="4860252" y="975220"/>
                  </a:lnTo>
                  <a:lnTo>
                    <a:pt x="4860417" y="1025055"/>
                  </a:lnTo>
                  <a:lnTo>
                    <a:pt x="4860544" y="1074889"/>
                  </a:lnTo>
                  <a:lnTo>
                    <a:pt x="4860633" y="1124724"/>
                  </a:lnTo>
                  <a:lnTo>
                    <a:pt x="4861166" y="1971979"/>
                  </a:lnTo>
                  <a:lnTo>
                    <a:pt x="4861191" y="2171344"/>
                  </a:lnTo>
                  <a:lnTo>
                    <a:pt x="4860836" y="2778252"/>
                  </a:lnTo>
                  <a:lnTo>
                    <a:pt x="4861064" y="4211447"/>
                  </a:lnTo>
                  <a:lnTo>
                    <a:pt x="4861064" y="4674806"/>
                  </a:lnTo>
                  <a:lnTo>
                    <a:pt x="4860950" y="4726292"/>
                  </a:lnTo>
                  <a:lnTo>
                    <a:pt x="4860544" y="4870767"/>
                  </a:lnTo>
                  <a:lnTo>
                    <a:pt x="4860417" y="4923371"/>
                  </a:lnTo>
                  <a:lnTo>
                    <a:pt x="4860366" y="5028565"/>
                  </a:lnTo>
                  <a:lnTo>
                    <a:pt x="4860518" y="5086731"/>
                  </a:lnTo>
                  <a:lnTo>
                    <a:pt x="4860772" y="5138217"/>
                  </a:lnTo>
                  <a:lnTo>
                    <a:pt x="4861179" y="5189690"/>
                  </a:lnTo>
                  <a:lnTo>
                    <a:pt x="4861750" y="5241150"/>
                  </a:lnTo>
                  <a:lnTo>
                    <a:pt x="4862512" y="5292610"/>
                  </a:lnTo>
                  <a:lnTo>
                    <a:pt x="4863249" y="5331282"/>
                  </a:lnTo>
                  <a:lnTo>
                    <a:pt x="4516450" y="5328590"/>
                  </a:lnTo>
                  <a:lnTo>
                    <a:pt x="35039" y="5332590"/>
                  </a:lnTo>
                  <a:lnTo>
                    <a:pt x="30708" y="5334114"/>
                  </a:lnTo>
                  <a:lnTo>
                    <a:pt x="32575" y="5184457"/>
                  </a:lnTo>
                  <a:lnTo>
                    <a:pt x="34036" y="5033454"/>
                  </a:lnTo>
                  <a:lnTo>
                    <a:pt x="35407" y="4832096"/>
                  </a:lnTo>
                  <a:lnTo>
                    <a:pt x="36220" y="4630737"/>
                  </a:lnTo>
                  <a:lnTo>
                    <a:pt x="36601" y="4379011"/>
                  </a:lnTo>
                  <a:lnTo>
                    <a:pt x="34544" y="3120440"/>
                  </a:lnTo>
                  <a:lnTo>
                    <a:pt x="34658" y="779208"/>
                  </a:lnTo>
                  <a:lnTo>
                    <a:pt x="34734" y="728040"/>
                  </a:lnTo>
                  <a:lnTo>
                    <a:pt x="35229" y="625640"/>
                  </a:lnTo>
                  <a:lnTo>
                    <a:pt x="36525" y="420674"/>
                  </a:lnTo>
                  <a:lnTo>
                    <a:pt x="36703" y="369430"/>
                  </a:lnTo>
                  <a:lnTo>
                    <a:pt x="36741" y="318185"/>
                  </a:lnTo>
                  <a:lnTo>
                    <a:pt x="36601" y="266941"/>
                  </a:lnTo>
                  <a:lnTo>
                    <a:pt x="36258" y="215722"/>
                  </a:lnTo>
                  <a:lnTo>
                    <a:pt x="35661" y="164503"/>
                  </a:lnTo>
                  <a:lnTo>
                    <a:pt x="34798" y="113309"/>
                  </a:lnTo>
                  <a:lnTo>
                    <a:pt x="33604" y="62141"/>
                  </a:lnTo>
                  <a:lnTo>
                    <a:pt x="32042" y="10998"/>
                  </a:lnTo>
                  <a:lnTo>
                    <a:pt x="17907" y="0"/>
                  </a:lnTo>
                  <a:lnTo>
                    <a:pt x="8331" y="2743"/>
                  </a:lnTo>
                  <a:lnTo>
                    <a:pt x="2247" y="63055"/>
                  </a:lnTo>
                  <a:lnTo>
                    <a:pt x="1168" y="115150"/>
                  </a:lnTo>
                  <a:lnTo>
                    <a:pt x="469" y="167259"/>
                  </a:lnTo>
                  <a:lnTo>
                    <a:pt x="101" y="219392"/>
                  </a:lnTo>
                  <a:lnTo>
                    <a:pt x="0" y="271538"/>
                  </a:lnTo>
                  <a:lnTo>
                    <a:pt x="76" y="323684"/>
                  </a:lnTo>
                  <a:lnTo>
                    <a:pt x="1066" y="532218"/>
                  </a:lnTo>
                  <a:lnTo>
                    <a:pt x="1320" y="4386224"/>
                  </a:lnTo>
                  <a:lnTo>
                    <a:pt x="2159" y="4937582"/>
                  </a:lnTo>
                  <a:lnTo>
                    <a:pt x="2768" y="5086782"/>
                  </a:lnTo>
                  <a:lnTo>
                    <a:pt x="3467" y="5186261"/>
                  </a:lnTo>
                  <a:lnTo>
                    <a:pt x="4470" y="5285714"/>
                  </a:lnTo>
                  <a:lnTo>
                    <a:pt x="5118" y="5335448"/>
                  </a:lnTo>
                  <a:lnTo>
                    <a:pt x="17907" y="5345404"/>
                  </a:lnTo>
                  <a:lnTo>
                    <a:pt x="21640" y="5344350"/>
                  </a:lnTo>
                  <a:lnTo>
                    <a:pt x="24841" y="5351577"/>
                  </a:lnTo>
                  <a:lnTo>
                    <a:pt x="35039" y="5355158"/>
                  </a:lnTo>
                  <a:lnTo>
                    <a:pt x="553986" y="5357647"/>
                  </a:lnTo>
                  <a:lnTo>
                    <a:pt x="3227146" y="5357101"/>
                  </a:lnTo>
                  <a:lnTo>
                    <a:pt x="3894505" y="5357203"/>
                  </a:lnTo>
                  <a:lnTo>
                    <a:pt x="4657102" y="5356949"/>
                  </a:lnTo>
                  <a:lnTo>
                    <a:pt x="4767135" y="5357076"/>
                  </a:lnTo>
                  <a:lnTo>
                    <a:pt x="4843462" y="5356872"/>
                  </a:lnTo>
                  <a:lnTo>
                    <a:pt x="4862233" y="5356758"/>
                  </a:lnTo>
                  <a:lnTo>
                    <a:pt x="4928705" y="5355983"/>
                  </a:lnTo>
                  <a:lnTo>
                    <a:pt x="4939652" y="5352389"/>
                  </a:lnTo>
                  <a:lnTo>
                    <a:pt x="4943284" y="5344122"/>
                  </a:lnTo>
                  <a:lnTo>
                    <a:pt x="4943170" y="5343880"/>
                  </a:lnTo>
                  <a:lnTo>
                    <a:pt x="4943068" y="5344122"/>
                  </a:lnTo>
                  <a:lnTo>
                    <a:pt x="4943068" y="5343652"/>
                  </a:lnTo>
                  <a:lnTo>
                    <a:pt x="4943170" y="5343880"/>
                  </a:lnTo>
                  <a:lnTo>
                    <a:pt x="4943284" y="5343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38696" y="8236513"/>
            <a:ext cx="4293870" cy="249745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925"/>
              </a:spcBef>
            </a:pPr>
            <a:r>
              <a:rPr sz="2850" b="1" spc="160" dirty="0">
                <a:latin typeface="Trebuchet MS"/>
                <a:cs typeface="Trebuchet MS"/>
              </a:rPr>
              <a:t>WIRKUNGSEBENEN</a:t>
            </a:r>
            <a:endParaRPr sz="2850">
              <a:latin typeface="Trebuchet MS"/>
              <a:cs typeface="Trebuchet MS"/>
            </a:endParaRPr>
          </a:p>
          <a:p>
            <a:pPr marL="12700" marR="157480">
              <a:lnSpc>
                <a:spcPct val="102600"/>
              </a:lnSpc>
              <a:spcBef>
                <a:spcPts val="439"/>
              </a:spcBef>
            </a:pPr>
            <a:r>
              <a:rPr sz="1500" spc="85" dirty="0">
                <a:latin typeface="Trebuchet MS"/>
                <a:cs typeface="Trebuchet MS"/>
              </a:rPr>
              <a:t>Es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-35" dirty="0">
                <a:latin typeface="Trebuchet MS"/>
                <a:cs typeface="Trebuchet MS"/>
              </a:rPr>
              <a:t>gibt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mehrere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Ebenen,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durch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und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denen </a:t>
            </a: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-95" dirty="0">
                <a:latin typeface="Trebuchet MS"/>
                <a:cs typeface="Trebuchet MS"/>
              </a:rPr>
              <a:t> </a:t>
            </a:r>
            <a:r>
              <a:rPr sz="1500" spc="-40" dirty="0">
                <a:latin typeface="Trebuchet MS"/>
                <a:cs typeface="Trebuchet MS"/>
              </a:rPr>
              <a:t>erzielt</a:t>
            </a:r>
            <a:r>
              <a:rPr sz="1500" spc="-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werden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kann.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Diese </a:t>
            </a:r>
            <a:r>
              <a:rPr sz="1500" dirty="0">
                <a:latin typeface="Trebuchet MS"/>
                <a:cs typeface="Trebuchet MS"/>
              </a:rPr>
              <a:t>Wirkungsebenen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beeinﬂussen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sich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gegenseitig.</a:t>
            </a: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</a:pPr>
            <a:r>
              <a:rPr sz="1500" dirty="0">
                <a:latin typeface="Trebuchet MS"/>
                <a:cs typeface="Trebuchet MS"/>
              </a:rPr>
              <a:t>Auch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dies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-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</a:t>
            </a:r>
            <a:r>
              <a:rPr sz="1500" spc="-15" dirty="0">
                <a:latin typeface="Trebuchet MS"/>
                <a:cs typeface="Trebuchet MS"/>
              </a:rPr>
              <a:t> </a:t>
            </a:r>
            <a:r>
              <a:rPr sz="1500" spc="-55" dirty="0">
                <a:latin typeface="Trebuchet MS"/>
                <a:cs typeface="Trebuchet MS"/>
              </a:rPr>
              <a:t>iterativer </a:t>
            </a:r>
            <a:r>
              <a:rPr sz="1500" spc="-10" dirty="0">
                <a:latin typeface="Trebuchet MS"/>
                <a:cs typeface="Trebuchet MS"/>
              </a:rPr>
              <a:t>Prozess.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Um</a:t>
            </a:r>
            <a:r>
              <a:rPr sz="1500" spc="-1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dirty="0">
                <a:latin typeface="Trebuchet MS"/>
                <a:cs typeface="Trebuchet MS"/>
              </a:rPr>
              <a:t>Zusammenhänge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zwischen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Wirkungspfad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und </a:t>
            </a:r>
            <a:r>
              <a:rPr sz="1500" dirty="0">
                <a:latin typeface="Trebuchet MS"/>
                <a:cs typeface="Trebuchet MS"/>
              </a:rPr>
              <a:t>Wirkungsebenen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darzustellen,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können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dirty="0">
                <a:latin typeface="Trebuchet MS"/>
                <a:cs typeface="Trebuchet MS"/>
              </a:rPr>
              <a:t>entsprechenden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Symbole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der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Wirkungsebenen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für </a:t>
            </a:r>
            <a:r>
              <a:rPr sz="1500" spc="-50" dirty="0">
                <a:latin typeface="Trebuchet MS"/>
                <a:cs typeface="Trebuchet MS"/>
              </a:rPr>
              <a:t>jede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Pfadstufe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angepasst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werden.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 rot="3000000">
            <a:off x="886372" y="12424489"/>
            <a:ext cx="1685373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-655" dirty="0">
                <a:latin typeface="Trebuchet MS"/>
                <a:cs typeface="Trebuchet MS"/>
              </a:rPr>
              <a:t>INDIVIDUELLE</a:t>
            </a:r>
            <a:r>
              <a:rPr sz="1400" spc="500" dirty="0">
                <a:latin typeface="Trebuchet MS"/>
                <a:cs typeface="Trebuchet MS"/>
              </a:rPr>
              <a:t> </a:t>
            </a:r>
            <a:r>
              <a:rPr sz="1400" spc="-520" dirty="0">
                <a:latin typeface="Trebuchet MS"/>
                <a:cs typeface="Trebuchet MS"/>
              </a:rPr>
              <a:t>EBENE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 rot="3000000">
            <a:off x="1770810" y="12478373"/>
            <a:ext cx="1824337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400" spc="-755" dirty="0">
                <a:latin typeface="Trebuchet MS"/>
                <a:cs typeface="Trebuchet MS"/>
              </a:rPr>
              <a:t>ORGANISATIONSEBENE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 rot="3000000">
            <a:off x="2697835" y="12541962"/>
            <a:ext cx="1990598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-730" dirty="0">
                <a:latin typeface="Trebuchet MS"/>
                <a:cs typeface="Trebuchet MS"/>
              </a:rPr>
              <a:t>PARTNERSCHAFTSEBENE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 rot="3000000">
            <a:off x="3701709" y="12361191"/>
            <a:ext cx="1520054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400" spc="-645" dirty="0">
                <a:latin typeface="Trebuchet MS"/>
                <a:cs typeface="Trebuchet MS"/>
              </a:rPr>
              <a:t>SEKTORALE</a:t>
            </a:r>
            <a:r>
              <a:rPr sz="1400" spc="500" dirty="0">
                <a:latin typeface="Trebuchet MS"/>
                <a:cs typeface="Trebuchet MS"/>
              </a:rPr>
              <a:t> </a:t>
            </a:r>
            <a:r>
              <a:rPr sz="1400" spc="-520" dirty="0">
                <a:latin typeface="Trebuchet MS"/>
                <a:cs typeface="Trebuchet MS"/>
              </a:rPr>
              <a:t>EBENE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 rot="3000000">
            <a:off x="4498055" y="12440193"/>
            <a:ext cx="17251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400" spc="-705" dirty="0">
                <a:latin typeface="Trebuchet MS"/>
                <a:cs typeface="Trebuchet MS"/>
              </a:rPr>
              <a:t>GESELLSCHAFTLICHE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 rot="3000000">
            <a:off x="4568641" y="12163778"/>
            <a:ext cx="55985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-520" dirty="0">
                <a:latin typeface="Trebuchet MS"/>
                <a:cs typeface="Trebuchet MS"/>
              </a:rPr>
              <a:t>EBENE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46117" y="5105693"/>
            <a:ext cx="494030" cy="494030"/>
            <a:chOff x="746117" y="5105693"/>
            <a:chExt cx="494030" cy="494030"/>
          </a:xfrm>
        </p:grpSpPr>
        <p:sp>
          <p:nvSpPr>
            <p:cNvPr id="22" name="object 22"/>
            <p:cNvSpPr/>
            <p:nvPr/>
          </p:nvSpPr>
          <p:spPr>
            <a:xfrm>
              <a:off x="758499" y="5118075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4">
                  <a:moveTo>
                    <a:pt x="234718" y="0"/>
                  </a:moveTo>
                  <a:lnTo>
                    <a:pt x="179790" y="6201"/>
                  </a:lnTo>
                  <a:lnTo>
                    <a:pt x="128883" y="25937"/>
                  </a:lnTo>
                  <a:lnTo>
                    <a:pt x="83289" y="56666"/>
                  </a:lnTo>
                  <a:lnTo>
                    <a:pt x="42810" y="94127"/>
                  </a:lnTo>
                  <a:lnTo>
                    <a:pt x="17661" y="143376"/>
                  </a:lnTo>
                  <a:lnTo>
                    <a:pt x="2994" y="196380"/>
                  </a:lnTo>
                  <a:lnTo>
                    <a:pt x="0" y="233563"/>
                  </a:lnTo>
                  <a:lnTo>
                    <a:pt x="357" y="252490"/>
                  </a:lnTo>
                  <a:lnTo>
                    <a:pt x="8960" y="306914"/>
                  </a:lnTo>
                  <a:lnTo>
                    <a:pt x="34638" y="356161"/>
                  </a:lnTo>
                  <a:lnTo>
                    <a:pt x="69611" y="398491"/>
                  </a:lnTo>
                  <a:lnTo>
                    <a:pt x="112955" y="432365"/>
                  </a:lnTo>
                  <a:lnTo>
                    <a:pt x="161792" y="457988"/>
                  </a:lnTo>
                  <a:lnTo>
                    <a:pt x="215857" y="468230"/>
                  </a:lnTo>
                  <a:lnTo>
                    <a:pt x="234718" y="468890"/>
                  </a:lnTo>
                  <a:lnTo>
                    <a:pt x="253623" y="468369"/>
                  </a:lnTo>
                  <a:lnTo>
                    <a:pt x="307925" y="458878"/>
                  </a:lnTo>
                  <a:lnTo>
                    <a:pt x="357369" y="433667"/>
                  </a:lnTo>
                  <a:lnTo>
                    <a:pt x="399865" y="398848"/>
                  </a:lnTo>
                  <a:lnTo>
                    <a:pt x="433434" y="355412"/>
                  </a:lnTo>
                  <a:lnTo>
                    <a:pt x="456707" y="305691"/>
                  </a:lnTo>
                  <a:lnTo>
                    <a:pt x="468141" y="252298"/>
                  </a:lnTo>
                  <a:lnTo>
                    <a:pt x="469022" y="233563"/>
                  </a:lnTo>
                  <a:lnTo>
                    <a:pt x="468339" y="214763"/>
                  </a:lnTo>
                  <a:lnTo>
                    <a:pt x="457977" y="161022"/>
                  </a:lnTo>
                  <a:lnTo>
                    <a:pt x="435164" y="110536"/>
                  </a:lnTo>
                  <a:lnTo>
                    <a:pt x="400734" y="67663"/>
                  </a:lnTo>
                  <a:lnTo>
                    <a:pt x="357117" y="34134"/>
                  </a:lnTo>
                  <a:lnTo>
                    <a:pt x="306685" y="12062"/>
                  </a:lnTo>
                  <a:lnTo>
                    <a:pt x="253429" y="841"/>
                  </a:lnTo>
                  <a:lnTo>
                    <a:pt x="234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499" y="5118075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4">
                  <a:moveTo>
                    <a:pt x="469022" y="233563"/>
                  </a:moveTo>
                  <a:lnTo>
                    <a:pt x="461760" y="288345"/>
                  </a:lnTo>
                  <a:lnTo>
                    <a:pt x="442466" y="339596"/>
                  </a:lnTo>
                  <a:lnTo>
                    <a:pt x="411987" y="385098"/>
                  </a:lnTo>
                  <a:lnTo>
                    <a:pt x="372431" y="423110"/>
                  </a:lnTo>
                  <a:lnTo>
                    <a:pt x="325220" y="452064"/>
                  </a:lnTo>
                  <a:lnTo>
                    <a:pt x="272250" y="466665"/>
                  </a:lnTo>
                  <a:lnTo>
                    <a:pt x="234718" y="468890"/>
                  </a:lnTo>
                  <a:lnTo>
                    <a:pt x="215857" y="468230"/>
                  </a:lnTo>
                  <a:lnTo>
                    <a:pt x="161792" y="457988"/>
                  </a:lnTo>
                  <a:lnTo>
                    <a:pt x="112955" y="432365"/>
                  </a:lnTo>
                  <a:lnTo>
                    <a:pt x="69611" y="398491"/>
                  </a:lnTo>
                  <a:lnTo>
                    <a:pt x="34638" y="356161"/>
                  </a:lnTo>
                  <a:lnTo>
                    <a:pt x="8960" y="306914"/>
                  </a:lnTo>
                  <a:lnTo>
                    <a:pt x="357" y="252490"/>
                  </a:lnTo>
                  <a:lnTo>
                    <a:pt x="0" y="233563"/>
                  </a:lnTo>
                  <a:lnTo>
                    <a:pt x="762" y="214768"/>
                  </a:lnTo>
                  <a:lnTo>
                    <a:pt x="11551" y="161045"/>
                  </a:lnTo>
                  <a:lnTo>
                    <a:pt x="32958" y="109567"/>
                  </a:lnTo>
                  <a:lnTo>
                    <a:pt x="68534" y="67936"/>
                  </a:lnTo>
                  <a:lnTo>
                    <a:pt x="113319" y="35406"/>
                  </a:lnTo>
                  <a:lnTo>
                    <a:pt x="162418" y="11057"/>
                  </a:lnTo>
                  <a:lnTo>
                    <a:pt x="215956" y="684"/>
                  </a:lnTo>
                  <a:lnTo>
                    <a:pt x="234718" y="0"/>
                  </a:lnTo>
                  <a:lnTo>
                    <a:pt x="253429" y="841"/>
                  </a:lnTo>
                  <a:lnTo>
                    <a:pt x="306685" y="12062"/>
                  </a:lnTo>
                  <a:lnTo>
                    <a:pt x="357117" y="34134"/>
                  </a:lnTo>
                  <a:lnTo>
                    <a:pt x="400734" y="67663"/>
                  </a:lnTo>
                  <a:lnTo>
                    <a:pt x="435164" y="110536"/>
                  </a:lnTo>
                  <a:lnTo>
                    <a:pt x="457977" y="161022"/>
                  </a:lnTo>
                  <a:lnTo>
                    <a:pt x="468339" y="214763"/>
                  </a:lnTo>
                  <a:lnTo>
                    <a:pt x="469022" y="233563"/>
                  </a:lnTo>
                  <a:close/>
                </a:path>
              </a:pathLst>
            </a:custGeom>
            <a:ln w="2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19431" y="5049096"/>
            <a:ext cx="14795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95" dirty="0">
                <a:latin typeface="Trebuchet MS"/>
                <a:cs typeface="Trebuchet MS"/>
              </a:rPr>
              <a:t>I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6117" y="6298673"/>
            <a:ext cx="494030" cy="494030"/>
            <a:chOff x="746117" y="6298673"/>
            <a:chExt cx="494030" cy="494030"/>
          </a:xfrm>
        </p:grpSpPr>
        <p:sp>
          <p:nvSpPr>
            <p:cNvPr id="26" name="object 26"/>
            <p:cNvSpPr/>
            <p:nvPr/>
          </p:nvSpPr>
          <p:spPr>
            <a:xfrm>
              <a:off x="758499" y="6311056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5">
                  <a:moveTo>
                    <a:pt x="234718" y="0"/>
                  </a:moveTo>
                  <a:lnTo>
                    <a:pt x="179790" y="6201"/>
                  </a:lnTo>
                  <a:lnTo>
                    <a:pt x="128880" y="25935"/>
                  </a:lnTo>
                  <a:lnTo>
                    <a:pt x="83284" y="56663"/>
                  </a:lnTo>
                  <a:lnTo>
                    <a:pt x="42810" y="94127"/>
                  </a:lnTo>
                  <a:lnTo>
                    <a:pt x="17656" y="143372"/>
                  </a:lnTo>
                  <a:lnTo>
                    <a:pt x="2991" y="196375"/>
                  </a:lnTo>
                  <a:lnTo>
                    <a:pt x="0" y="233557"/>
                  </a:lnTo>
                  <a:lnTo>
                    <a:pt x="357" y="252484"/>
                  </a:lnTo>
                  <a:lnTo>
                    <a:pt x="8960" y="306909"/>
                  </a:lnTo>
                  <a:lnTo>
                    <a:pt x="34635" y="356158"/>
                  </a:lnTo>
                  <a:lnTo>
                    <a:pt x="69606" y="398489"/>
                  </a:lnTo>
                  <a:lnTo>
                    <a:pt x="112955" y="432365"/>
                  </a:lnTo>
                  <a:lnTo>
                    <a:pt x="161792" y="457988"/>
                  </a:lnTo>
                  <a:lnTo>
                    <a:pt x="215857" y="468230"/>
                  </a:lnTo>
                  <a:lnTo>
                    <a:pt x="234718" y="468890"/>
                  </a:lnTo>
                  <a:lnTo>
                    <a:pt x="253623" y="468369"/>
                  </a:lnTo>
                  <a:lnTo>
                    <a:pt x="307925" y="458878"/>
                  </a:lnTo>
                  <a:lnTo>
                    <a:pt x="357374" y="433667"/>
                  </a:lnTo>
                  <a:lnTo>
                    <a:pt x="399870" y="398848"/>
                  </a:lnTo>
                  <a:lnTo>
                    <a:pt x="433434" y="355410"/>
                  </a:lnTo>
                  <a:lnTo>
                    <a:pt x="456707" y="305685"/>
                  </a:lnTo>
                  <a:lnTo>
                    <a:pt x="468141" y="252293"/>
                  </a:lnTo>
                  <a:lnTo>
                    <a:pt x="469022" y="233557"/>
                  </a:lnTo>
                  <a:lnTo>
                    <a:pt x="468339" y="214758"/>
                  </a:lnTo>
                  <a:lnTo>
                    <a:pt x="457977" y="161016"/>
                  </a:lnTo>
                  <a:lnTo>
                    <a:pt x="435164" y="110533"/>
                  </a:lnTo>
                  <a:lnTo>
                    <a:pt x="400740" y="67663"/>
                  </a:lnTo>
                  <a:lnTo>
                    <a:pt x="357117" y="34131"/>
                  </a:lnTo>
                  <a:lnTo>
                    <a:pt x="306696" y="12062"/>
                  </a:lnTo>
                  <a:lnTo>
                    <a:pt x="253430" y="841"/>
                  </a:lnTo>
                  <a:lnTo>
                    <a:pt x="234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8499" y="6311056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5">
                  <a:moveTo>
                    <a:pt x="469022" y="233557"/>
                  </a:moveTo>
                  <a:lnTo>
                    <a:pt x="461760" y="288339"/>
                  </a:lnTo>
                  <a:lnTo>
                    <a:pt x="442466" y="339593"/>
                  </a:lnTo>
                  <a:lnTo>
                    <a:pt x="411992" y="385098"/>
                  </a:lnTo>
                  <a:lnTo>
                    <a:pt x="372437" y="423110"/>
                  </a:lnTo>
                  <a:lnTo>
                    <a:pt x="325221" y="452064"/>
                  </a:lnTo>
                  <a:lnTo>
                    <a:pt x="272250" y="466665"/>
                  </a:lnTo>
                  <a:lnTo>
                    <a:pt x="234718" y="468890"/>
                  </a:lnTo>
                  <a:lnTo>
                    <a:pt x="215857" y="468230"/>
                  </a:lnTo>
                  <a:lnTo>
                    <a:pt x="161792" y="457988"/>
                  </a:lnTo>
                  <a:lnTo>
                    <a:pt x="112955" y="432365"/>
                  </a:lnTo>
                  <a:lnTo>
                    <a:pt x="69606" y="398489"/>
                  </a:lnTo>
                  <a:lnTo>
                    <a:pt x="34635" y="356158"/>
                  </a:lnTo>
                  <a:lnTo>
                    <a:pt x="8960" y="306909"/>
                  </a:lnTo>
                  <a:lnTo>
                    <a:pt x="357" y="252484"/>
                  </a:lnTo>
                  <a:lnTo>
                    <a:pt x="0" y="233557"/>
                  </a:lnTo>
                  <a:lnTo>
                    <a:pt x="761" y="214762"/>
                  </a:lnTo>
                  <a:lnTo>
                    <a:pt x="11545" y="161045"/>
                  </a:lnTo>
                  <a:lnTo>
                    <a:pt x="32957" y="109563"/>
                  </a:lnTo>
                  <a:lnTo>
                    <a:pt x="68531" y="67931"/>
                  </a:lnTo>
                  <a:lnTo>
                    <a:pt x="113314" y="35406"/>
                  </a:lnTo>
                  <a:lnTo>
                    <a:pt x="162418" y="11057"/>
                  </a:lnTo>
                  <a:lnTo>
                    <a:pt x="215956" y="684"/>
                  </a:lnTo>
                  <a:lnTo>
                    <a:pt x="234718" y="0"/>
                  </a:lnTo>
                  <a:lnTo>
                    <a:pt x="253430" y="841"/>
                  </a:lnTo>
                  <a:lnTo>
                    <a:pt x="306696" y="12062"/>
                  </a:lnTo>
                  <a:lnTo>
                    <a:pt x="357117" y="34131"/>
                  </a:lnTo>
                  <a:lnTo>
                    <a:pt x="400740" y="67663"/>
                  </a:lnTo>
                  <a:lnTo>
                    <a:pt x="435164" y="110533"/>
                  </a:lnTo>
                  <a:lnTo>
                    <a:pt x="457977" y="161016"/>
                  </a:lnTo>
                  <a:lnTo>
                    <a:pt x="468339" y="214758"/>
                  </a:lnTo>
                  <a:lnTo>
                    <a:pt x="469022" y="233557"/>
                  </a:lnTo>
                  <a:close/>
                </a:path>
              </a:pathLst>
            </a:custGeom>
            <a:ln w="2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9314" y="6242081"/>
            <a:ext cx="205104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40" dirty="0">
                <a:latin typeface="Trebuchet MS"/>
                <a:cs typeface="Trebuchet MS"/>
              </a:rPr>
              <a:t>II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46117" y="7356460"/>
            <a:ext cx="494030" cy="494030"/>
            <a:chOff x="746117" y="7356460"/>
            <a:chExt cx="494030" cy="494030"/>
          </a:xfrm>
        </p:grpSpPr>
        <p:sp>
          <p:nvSpPr>
            <p:cNvPr id="30" name="object 30"/>
            <p:cNvSpPr/>
            <p:nvPr/>
          </p:nvSpPr>
          <p:spPr>
            <a:xfrm>
              <a:off x="758499" y="7368842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5">
                  <a:moveTo>
                    <a:pt x="234718" y="0"/>
                  </a:moveTo>
                  <a:lnTo>
                    <a:pt x="179790" y="6201"/>
                  </a:lnTo>
                  <a:lnTo>
                    <a:pt x="128880" y="25935"/>
                  </a:lnTo>
                  <a:lnTo>
                    <a:pt x="83282" y="56662"/>
                  </a:lnTo>
                  <a:lnTo>
                    <a:pt x="42810" y="94127"/>
                  </a:lnTo>
                  <a:lnTo>
                    <a:pt x="17659" y="143375"/>
                  </a:lnTo>
                  <a:lnTo>
                    <a:pt x="2991" y="196377"/>
                  </a:lnTo>
                  <a:lnTo>
                    <a:pt x="0" y="233557"/>
                  </a:lnTo>
                  <a:lnTo>
                    <a:pt x="357" y="252484"/>
                  </a:lnTo>
                  <a:lnTo>
                    <a:pt x="8960" y="306914"/>
                  </a:lnTo>
                  <a:lnTo>
                    <a:pt x="34635" y="356158"/>
                  </a:lnTo>
                  <a:lnTo>
                    <a:pt x="69606" y="398489"/>
                  </a:lnTo>
                  <a:lnTo>
                    <a:pt x="112955" y="432365"/>
                  </a:lnTo>
                  <a:lnTo>
                    <a:pt x="161792" y="457988"/>
                  </a:lnTo>
                  <a:lnTo>
                    <a:pt x="215858" y="468234"/>
                  </a:lnTo>
                  <a:lnTo>
                    <a:pt x="234718" y="468896"/>
                  </a:lnTo>
                  <a:lnTo>
                    <a:pt x="253623" y="468374"/>
                  </a:lnTo>
                  <a:lnTo>
                    <a:pt x="307931" y="458884"/>
                  </a:lnTo>
                  <a:lnTo>
                    <a:pt x="357374" y="433668"/>
                  </a:lnTo>
                  <a:lnTo>
                    <a:pt x="399870" y="398851"/>
                  </a:lnTo>
                  <a:lnTo>
                    <a:pt x="433440" y="355415"/>
                  </a:lnTo>
                  <a:lnTo>
                    <a:pt x="456707" y="305691"/>
                  </a:lnTo>
                  <a:lnTo>
                    <a:pt x="468141" y="252293"/>
                  </a:lnTo>
                  <a:lnTo>
                    <a:pt x="469022" y="233557"/>
                  </a:lnTo>
                  <a:lnTo>
                    <a:pt x="468339" y="214758"/>
                  </a:lnTo>
                  <a:lnTo>
                    <a:pt x="457977" y="161010"/>
                  </a:lnTo>
                  <a:lnTo>
                    <a:pt x="435169" y="110533"/>
                  </a:lnTo>
                  <a:lnTo>
                    <a:pt x="400741" y="67663"/>
                  </a:lnTo>
                  <a:lnTo>
                    <a:pt x="357117" y="34131"/>
                  </a:lnTo>
                  <a:lnTo>
                    <a:pt x="306696" y="12062"/>
                  </a:lnTo>
                  <a:lnTo>
                    <a:pt x="253430" y="841"/>
                  </a:lnTo>
                  <a:lnTo>
                    <a:pt x="234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8499" y="7368842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5">
                  <a:moveTo>
                    <a:pt x="469022" y="233557"/>
                  </a:moveTo>
                  <a:lnTo>
                    <a:pt x="461760" y="288342"/>
                  </a:lnTo>
                  <a:lnTo>
                    <a:pt x="442473" y="339597"/>
                  </a:lnTo>
                  <a:lnTo>
                    <a:pt x="411992" y="385103"/>
                  </a:lnTo>
                  <a:lnTo>
                    <a:pt x="372437" y="423110"/>
                  </a:lnTo>
                  <a:lnTo>
                    <a:pt x="325223" y="452068"/>
                  </a:lnTo>
                  <a:lnTo>
                    <a:pt x="272251" y="466669"/>
                  </a:lnTo>
                  <a:lnTo>
                    <a:pt x="234718" y="468896"/>
                  </a:lnTo>
                  <a:lnTo>
                    <a:pt x="215858" y="468234"/>
                  </a:lnTo>
                  <a:lnTo>
                    <a:pt x="161792" y="457988"/>
                  </a:lnTo>
                  <a:lnTo>
                    <a:pt x="112955" y="432365"/>
                  </a:lnTo>
                  <a:lnTo>
                    <a:pt x="69606" y="398489"/>
                  </a:lnTo>
                  <a:lnTo>
                    <a:pt x="34635" y="356158"/>
                  </a:lnTo>
                  <a:lnTo>
                    <a:pt x="8960" y="306914"/>
                  </a:lnTo>
                  <a:lnTo>
                    <a:pt x="357" y="252484"/>
                  </a:lnTo>
                  <a:lnTo>
                    <a:pt x="0" y="233557"/>
                  </a:lnTo>
                  <a:lnTo>
                    <a:pt x="761" y="214763"/>
                  </a:lnTo>
                  <a:lnTo>
                    <a:pt x="11545" y="161045"/>
                  </a:lnTo>
                  <a:lnTo>
                    <a:pt x="32958" y="109564"/>
                  </a:lnTo>
                  <a:lnTo>
                    <a:pt x="68526" y="67933"/>
                  </a:lnTo>
                  <a:lnTo>
                    <a:pt x="113314" y="35402"/>
                  </a:lnTo>
                  <a:lnTo>
                    <a:pt x="162418" y="11057"/>
                  </a:lnTo>
                  <a:lnTo>
                    <a:pt x="215956" y="684"/>
                  </a:lnTo>
                  <a:lnTo>
                    <a:pt x="234718" y="0"/>
                  </a:lnTo>
                  <a:lnTo>
                    <a:pt x="253430" y="841"/>
                  </a:lnTo>
                  <a:lnTo>
                    <a:pt x="306696" y="12062"/>
                  </a:lnTo>
                  <a:lnTo>
                    <a:pt x="357117" y="34131"/>
                  </a:lnTo>
                  <a:lnTo>
                    <a:pt x="400741" y="67663"/>
                  </a:lnTo>
                  <a:lnTo>
                    <a:pt x="435169" y="110533"/>
                  </a:lnTo>
                  <a:lnTo>
                    <a:pt x="457977" y="161010"/>
                  </a:lnTo>
                  <a:lnTo>
                    <a:pt x="468339" y="214758"/>
                  </a:lnTo>
                  <a:lnTo>
                    <a:pt x="469022" y="233557"/>
                  </a:lnTo>
                  <a:close/>
                </a:path>
              </a:pathLst>
            </a:custGeom>
            <a:ln w="2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65502" y="7299869"/>
            <a:ext cx="243204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360" dirty="0">
                <a:latin typeface="Trebuchet MS"/>
                <a:cs typeface="Trebuchet MS"/>
              </a:rPr>
              <a:t>III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3262" y="1828694"/>
            <a:ext cx="398716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latin typeface="Trebuchet MS"/>
                <a:cs typeface="Trebuchet MS"/>
              </a:rPr>
              <a:t>Bei </a:t>
            </a:r>
            <a:r>
              <a:rPr sz="1450" spc="-30" dirty="0">
                <a:latin typeface="Trebuchet MS"/>
                <a:cs typeface="Trebuchet MS"/>
              </a:rPr>
              <a:t>der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Wirkungserfassung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35" dirty="0">
                <a:latin typeface="Trebuchet MS"/>
                <a:cs typeface="Trebuchet MS"/>
              </a:rPr>
              <a:t>einer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MAP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lassen</a:t>
            </a:r>
            <a:r>
              <a:rPr sz="1450" spc="1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sich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3262" y="2053389"/>
            <a:ext cx="4205605" cy="182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50" spc="-20" dirty="0">
                <a:latin typeface="Trebuchet MS"/>
                <a:cs typeface="Trebuchet MS"/>
              </a:rPr>
              <a:t>zwei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Elemente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unterscheiden: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ein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b="1" spc="-10" dirty="0">
                <a:latin typeface="Trebuchet MS"/>
                <a:cs typeface="Trebuchet MS"/>
              </a:rPr>
              <a:t>Wirkungspfad, </a:t>
            </a:r>
            <a:r>
              <a:rPr sz="1450" spc="-10" dirty="0">
                <a:latin typeface="Trebuchet MS"/>
                <a:cs typeface="Trebuchet MS"/>
              </a:rPr>
              <a:t>der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die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Schritte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von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spc="-45" dirty="0">
                <a:latin typeface="Trebuchet MS"/>
                <a:cs typeface="Trebuchet MS"/>
              </a:rPr>
              <a:t>Aktivitäten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und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Outputs bis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zur </a:t>
            </a:r>
            <a:r>
              <a:rPr sz="1450" spc="-10" dirty="0">
                <a:latin typeface="Trebuchet MS"/>
                <a:cs typeface="Trebuchet MS"/>
              </a:rPr>
              <a:t>Wirkung</a:t>
            </a:r>
            <a:r>
              <a:rPr sz="1450" spc="-15" dirty="0">
                <a:latin typeface="Trebuchet MS"/>
                <a:cs typeface="Trebuchet MS"/>
              </a:rPr>
              <a:t> </a:t>
            </a:r>
            <a:r>
              <a:rPr sz="1450" spc="-35" dirty="0">
                <a:latin typeface="Trebuchet MS"/>
                <a:cs typeface="Trebuchet MS"/>
              </a:rPr>
              <a:t>dokumentiert,</a:t>
            </a:r>
            <a:r>
              <a:rPr sz="1450" spc="-1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und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fünf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b="1" spc="-10" dirty="0">
                <a:latin typeface="Trebuchet MS"/>
                <a:cs typeface="Trebuchet MS"/>
              </a:rPr>
              <a:t>Wirkungsebenen</a:t>
            </a:r>
            <a:r>
              <a:rPr sz="1450" spc="-10" dirty="0">
                <a:latin typeface="Trebuchet MS"/>
                <a:cs typeface="Trebuchet MS"/>
              </a:rPr>
              <a:t>, </a:t>
            </a:r>
            <a:r>
              <a:rPr sz="1450" spc="-35" dirty="0">
                <a:latin typeface="Trebuchet MS"/>
                <a:cs typeface="Trebuchet MS"/>
              </a:rPr>
              <a:t>die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von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der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30" dirty="0">
                <a:latin typeface="Trebuchet MS"/>
                <a:cs typeface="Trebuchet MS"/>
              </a:rPr>
              <a:t>individuellen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über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die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organisatorische </a:t>
            </a:r>
            <a:r>
              <a:rPr sz="1450" dirty="0">
                <a:latin typeface="Trebuchet MS"/>
                <a:cs typeface="Trebuchet MS"/>
              </a:rPr>
              <a:t>bis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zur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gesellschaftlichen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Ebene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reichen.</a:t>
            </a:r>
            <a:endParaRPr sz="1450">
              <a:latin typeface="Trebuchet MS"/>
              <a:cs typeface="Trebuchet MS"/>
            </a:endParaRPr>
          </a:p>
          <a:p>
            <a:pPr marL="12700" marR="161925">
              <a:lnSpc>
                <a:spcPct val="101699"/>
              </a:lnSpc>
            </a:pPr>
            <a:r>
              <a:rPr sz="1450" dirty="0">
                <a:latin typeface="Trebuchet MS"/>
                <a:cs typeface="Trebuchet MS"/>
              </a:rPr>
              <a:t>Zusammengenommen</a:t>
            </a:r>
            <a:r>
              <a:rPr sz="1450" spc="15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bilden</a:t>
            </a:r>
            <a:r>
              <a:rPr sz="1450" spc="155" dirty="0">
                <a:latin typeface="Trebuchet MS"/>
                <a:cs typeface="Trebuchet MS"/>
              </a:rPr>
              <a:t> </a:t>
            </a:r>
            <a:r>
              <a:rPr sz="1450" spc="-30" dirty="0">
                <a:latin typeface="Trebuchet MS"/>
                <a:cs typeface="Trebuchet MS"/>
              </a:rPr>
              <a:t>der</a:t>
            </a:r>
            <a:r>
              <a:rPr sz="1450" spc="5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Wirkungspfad </a:t>
            </a:r>
            <a:r>
              <a:rPr sz="1450" dirty="0">
                <a:latin typeface="Trebuchet MS"/>
                <a:cs typeface="Trebuchet MS"/>
              </a:rPr>
              <a:t>und</a:t>
            </a:r>
            <a:r>
              <a:rPr sz="1450" spc="-10" dirty="0">
                <a:latin typeface="Trebuchet MS"/>
                <a:cs typeface="Trebuchet MS"/>
              </a:rPr>
              <a:t> </a:t>
            </a:r>
            <a:r>
              <a:rPr sz="1450" spc="-40" dirty="0">
                <a:latin typeface="Trebuchet MS"/>
                <a:cs typeface="Trebuchet MS"/>
              </a:rPr>
              <a:t>die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Wirkungsebenen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ein </a:t>
            </a:r>
            <a:r>
              <a:rPr sz="1450" spc="-40" dirty="0">
                <a:latin typeface="Trebuchet MS"/>
                <a:cs typeface="Trebuchet MS"/>
              </a:rPr>
              <a:t>Narrativ</a:t>
            </a:r>
            <a:r>
              <a:rPr sz="1450" spc="-4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der</a:t>
            </a:r>
            <a:r>
              <a:rPr sz="1450" spc="-4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MAP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zur </a:t>
            </a:r>
            <a:r>
              <a:rPr sz="1450" dirty="0">
                <a:latin typeface="Trebuchet MS"/>
                <a:cs typeface="Trebuchet MS"/>
              </a:rPr>
              <a:t>Erzeugung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von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Wirkung.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3262" y="4075648"/>
            <a:ext cx="384429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50" dirty="0">
                <a:latin typeface="Trebuchet MS"/>
                <a:cs typeface="Trebuchet MS"/>
              </a:rPr>
              <a:t>Die</a:t>
            </a:r>
            <a:r>
              <a:rPr sz="1450" spc="-8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folgenden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Schritte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unterstützen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Sie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bei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der </a:t>
            </a:r>
            <a:r>
              <a:rPr sz="1450" dirty="0">
                <a:latin typeface="Trebuchet MS"/>
                <a:cs typeface="Trebuchet MS"/>
              </a:rPr>
              <a:t>Erstellung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eines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Wirkungsnarrativ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-35" dirty="0">
                <a:latin typeface="Trebuchet MS"/>
                <a:cs typeface="Trebuchet MS"/>
              </a:rPr>
              <a:t>einer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MAP: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4286" y="4749734"/>
            <a:ext cx="3622675" cy="1149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50" spc="-10" dirty="0">
                <a:latin typeface="Trebuchet MS"/>
                <a:cs typeface="Trebuchet MS"/>
              </a:rPr>
              <a:t>Füllen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Sie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den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Wirkungspfad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für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die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MAP aus,</a:t>
            </a:r>
            <a:r>
              <a:rPr sz="1450" spc="-1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vorzugsweise</a:t>
            </a:r>
            <a:r>
              <a:rPr sz="1450" spc="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zusammen</a:t>
            </a:r>
            <a:r>
              <a:rPr sz="1450" spc="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mit</a:t>
            </a:r>
            <a:r>
              <a:rPr sz="1450" spc="20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den </a:t>
            </a:r>
            <a:r>
              <a:rPr sz="1450" spc="-10" dirty="0">
                <a:latin typeface="Trebuchet MS"/>
                <a:cs typeface="Trebuchet MS"/>
              </a:rPr>
              <a:t>wichtigsten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Partnern</a:t>
            </a:r>
            <a:r>
              <a:rPr sz="1450" spc="-5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der</a:t>
            </a:r>
            <a:r>
              <a:rPr sz="1450" spc="-80" dirty="0">
                <a:latin typeface="Trebuchet MS"/>
                <a:cs typeface="Trebuchet MS"/>
              </a:rPr>
              <a:t> </a:t>
            </a:r>
            <a:r>
              <a:rPr sz="1450" spc="-65" dirty="0">
                <a:latin typeface="Trebuchet MS"/>
                <a:cs typeface="Trebuchet MS"/>
              </a:rPr>
              <a:t>MAP.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spc="75" dirty="0">
                <a:latin typeface="Trebuchet MS"/>
                <a:cs typeface="Trebuchet MS"/>
              </a:rPr>
              <a:t>Es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wird </a:t>
            </a:r>
            <a:r>
              <a:rPr sz="1450" spc="-25" dirty="0">
                <a:latin typeface="Trebuchet MS"/>
                <a:cs typeface="Trebuchet MS"/>
              </a:rPr>
              <a:t>empfohlen,</a:t>
            </a:r>
            <a:r>
              <a:rPr sz="1450" spc="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zunächst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von</a:t>
            </a:r>
            <a:r>
              <a:rPr sz="1450" spc="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oben</a:t>
            </a:r>
            <a:r>
              <a:rPr sz="1450" spc="25" dirty="0">
                <a:latin typeface="Trebuchet MS"/>
                <a:cs typeface="Trebuchet MS"/>
              </a:rPr>
              <a:t> </a:t>
            </a:r>
            <a:r>
              <a:rPr sz="1450" spc="-50" dirty="0">
                <a:latin typeface="Trebuchet MS"/>
                <a:cs typeface="Trebuchet MS"/>
              </a:rPr>
              <a:t>(Wirkung/en) </a:t>
            </a:r>
            <a:r>
              <a:rPr sz="1450" dirty="0">
                <a:latin typeface="Trebuchet MS"/>
                <a:cs typeface="Trebuchet MS"/>
              </a:rPr>
              <a:t>nach</a:t>
            </a:r>
            <a:r>
              <a:rPr sz="1450" spc="-1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unten</a:t>
            </a:r>
            <a:r>
              <a:rPr sz="1450" spc="-10" dirty="0">
                <a:latin typeface="Trebuchet MS"/>
                <a:cs typeface="Trebuchet MS"/>
              </a:rPr>
              <a:t> </a:t>
            </a:r>
            <a:r>
              <a:rPr sz="1450" spc="-30" dirty="0">
                <a:latin typeface="Trebuchet MS"/>
                <a:cs typeface="Trebuchet MS"/>
              </a:rPr>
              <a:t>(Inputs)</a:t>
            </a:r>
            <a:r>
              <a:rPr sz="1450" spc="-1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zu</a:t>
            </a:r>
            <a:r>
              <a:rPr sz="1450" spc="-10" dirty="0">
                <a:latin typeface="Trebuchet MS"/>
                <a:cs typeface="Trebuchet MS"/>
              </a:rPr>
              <a:t> gehen.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4286" y="6097906"/>
            <a:ext cx="3613785" cy="92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50" dirty="0">
                <a:latin typeface="Trebuchet MS"/>
                <a:cs typeface="Trebuchet MS"/>
              </a:rPr>
              <a:t>Gehen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Sie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in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einem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spc="-50" dirty="0">
                <a:latin typeface="Trebuchet MS"/>
                <a:cs typeface="Trebuchet MS"/>
              </a:rPr>
              <a:t>iterativen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Prozess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durch </a:t>
            </a:r>
            <a:r>
              <a:rPr sz="1450" dirty="0">
                <a:latin typeface="Trebuchet MS"/>
                <a:cs typeface="Trebuchet MS"/>
              </a:rPr>
              <a:t>den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Pfad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und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bestimmen</a:t>
            </a:r>
            <a:r>
              <a:rPr sz="1450" spc="15" dirty="0">
                <a:latin typeface="Trebuchet MS"/>
                <a:cs typeface="Trebuchet MS"/>
              </a:rPr>
              <a:t> </a:t>
            </a:r>
            <a:r>
              <a:rPr sz="1450" spc="-50" dirty="0">
                <a:latin typeface="Trebuchet MS"/>
                <a:cs typeface="Trebuchet MS"/>
              </a:rPr>
              <a:t>Sie,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ob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kausale Verbindungen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zwischen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den </a:t>
            </a:r>
            <a:r>
              <a:rPr sz="1450" spc="-25" dirty="0">
                <a:latin typeface="Trebuchet MS"/>
                <a:cs typeface="Trebuchet MS"/>
              </a:rPr>
              <a:t>Einträgen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jeder </a:t>
            </a:r>
            <a:r>
              <a:rPr sz="1450" dirty="0">
                <a:latin typeface="Trebuchet MS"/>
                <a:cs typeface="Trebuchet MS"/>
              </a:rPr>
              <a:t>Stufe</a:t>
            </a:r>
            <a:r>
              <a:rPr sz="1450" spc="-35" dirty="0">
                <a:latin typeface="Trebuchet MS"/>
                <a:cs typeface="Trebuchet MS"/>
              </a:rPr>
              <a:t> hergestellt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werden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können.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4286" y="7221383"/>
            <a:ext cx="276479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latin typeface="Trebuchet MS"/>
                <a:cs typeface="Trebuchet MS"/>
              </a:rPr>
              <a:t>Bestimmen</a:t>
            </a:r>
            <a:r>
              <a:rPr sz="1450" spc="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Sie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für</a:t>
            </a:r>
            <a:r>
              <a:rPr sz="1450" spc="-30" dirty="0">
                <a:latin typeface="Trebuchet MS"/>
                <a:cs typeface="Trebuchet MS"/>
              </a:rPr>
              <a:t> </a:t>
            </a:r>
            <a:r>
              <a:rPr sz="1450" spc="-60" dirty="0">
                <a:latin typeface="Trebuchet MS"/>
                <a:cs typeface="Trebuchet MS"/>
              </a:rPr>
              <a:t>jede</a:t>
            </a:r>
            <a:r>
              <a:rPr sz="1450" spc="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Stufe</a:t>
            </a:r>
            <a:r>
              <a:rPr sz="1450" spc="5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des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74286" y="7446078"/>
            <a:ext cx="3602354" cy="6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50" spc="-20" dirty="0">
                <a:latin typeface="Trebuchet MS"/>
                <a:cs typeface="Trebuchet MS"/>
              </a:rPr>
              <a:t>Wirkungspfads,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welche</a:t>
            </a:r>
            <a:r>
              <a:rPr sz="1450" spc="-4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Wirkungsebenen </a:t>
            </a:r>
            <a:r>
              <a:rPr sz="1450" spc="-25" dirty="0">
                <a:latin typeface="Trebuchet MS"/>
                <a:cs typeface="Trebuchet MS"/>
              </a:rPr>
              <a:t>auf </a:t>
            </a:r>
            <a:r>
              <a:rPr sz="1450" spc="-65" dirty="0">
                <a:latin typeface="Trebuchet MS"/>
                <a:cs typeface="Trebuchet MS"/>
              </a:rPr>
              <a:t>jeder</a:t>
            </a:r>
            <a:r>
              <a:rPr sz="1450" spc="-4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Stufe</a:t>
            </a:r>
            <a:r>
              <a:rPr sz="1450" spc="-1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adressiert</a:t>
            </a:r>
            <a:r>
              <a:rPr sz="1450" spc="-4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werden</a:t>
            </a:r>
            <a:r>
              <a:rPr sz="1450" spc="-1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und</a:t>
            </a:r>
            <a:r>
              <a:rPr sz="1450" spc="-10" dirty="0">
                <a:latin typeface="Trebuchet MS"/>
                <a:cs typeface="Trebuchet MS"/>
              </a:rPr>
              <a:t> kreisen </a:t>
            </a:r>
            <a:r>
              <a:rPr sz="1450" spc="-80" dirty="0">
                <a:latin typeface="Trebuchet MS"/>
                <a:cs typeface="Trebuchet MS"/>
              </a:rPr>
              <a:t>bzw.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färben</a:t>
            </a:r>
            <a:r>
              <a:rPr sz="1450" spc="-3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Sie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diese</a:t>
            </a:r>
            <a:r>
              <a:rPr sz="1450" spc="-1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entsprechend</a:t>
            </a:r>
            <a:r>
              <a:rPr sz="1450" spc="-20" dirty="0">
                <a:latin typeface="Trebuchet MS"/>
                <a:cs typeface="Trebuchet MS"/>
              </a:rPr>
              <a:t> ein.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26254" y="1573233"/>
            <a:ext cx="14700885" cy="12089130"/>
            <a:chOff x="4826254" y="1573233"/>
            <a:chExt cx="14700885" cy="12089130"/>
          </a:xfrm>
        </p:grpSpPr>
        <p:sp>
          <p:nvSpPr>
            <p:cNvPr id="41" name="object 41"/>
            <p:cNvSpPr/>
            <p:nvPr/>
          </p:nvSpPr>
          <p:spPr>
            <a:xfrm>
              <a:off x="4846574" y="6974113"/>
              <a:ext cx="65405" cy="635"/>
            </a:xfrm>
            <a:custGeom>
              <a:avLst/>
              <a:gdLst/>
              <a:ahLst/>
              <a:cxnLst/>
              <a:rect l="l" t="t" r="r" b="b"/>
              <a:pathLst>
                <a:path w="65404" h="634">
                  <a:moveTo>
                    <a:pt x="0" y="178"/>
                  </a:moveTo>
                  <a:lnTo>
                    <a:pt x="17869" y="166"/>
                  </a:lnTo>
                  <a:lnTo>
                    <a:pt x="34627" y="132"/>
                  </a:lnTo>
                  <a:lnTo>
                    <a:pt x="50349" y="76"/>
                  </a:lnTo>
                  <a:lnTo>
                    <a:pt x="65114" y="0"/>
                  </a:lnTo>
                </a:path>
              </a:pathLst>
            </a:custGeom>
            <a:ln w="40185">
              <a:solidFill>
                <a:srgbClr val="9F87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6552" y="1573233"/>
              <a:ext cx="14569969" cy="1208851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517569" y="1751324"/>
            <a:ext cx="1132205" cy="328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-10" dirty="0">
                <a:latin typeface="Trebuchet MS"/>
                <a:cs typeface="Trebuchet MS"/>
              </a:rPr>
              <a:t>WIRKUNG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17704" y="3078004"/>
            <a:ext cx="220853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latin typeface="Trebuchet MS"/>
                <a:cs typeface="Trebuchet MS"/>
              </a:rPr>
              <a:t>FINALES</a:t>
            </a:r>
            <a:r>
              <a:rPr sz="1950" b="1" spc="105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ERGEBNIS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17704" y="7090693"/>
            <a:ext cx="28549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40" dirty="0">
                <a:latin typeface="Trebuchet MS"/>
                <a:cs typeface="Trebuchet MS"/>
              </a:rPr>
              <a:t>AKTIVITÄTEN</a:t>
            </a:r>
            <a:r>
              <a:rPr sz="1950" b="1" spc="-70" dirty="0">
                <a:latin typeface="Trebuchet MS"/>
                <a:cs typeface="Trebuchet MS"/>
              </a:rPr>
              <a:t> </a:t>
            </a:r>
            <a:r>
              <a:rPr sz="1950" b="1" spc="-240" dirty="0">
                <a:latin typeface="Trebuchet MS"/>
                <a:cs typeface="Trebuchet MS"/>
              </a:rPr>
              <a:t>&amp;</a:t>
            </a:r>
            <a:r>
              <a:rPr sz="1950" b="1" spc="-40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OUTPUTS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7704" y="8428256"/>
            <a:ext cx="86423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Trebuchet MS"/>
                <a:cs typeface="Trebuchet MS"/>
              </a:rPr>
              <a:t>INPUTS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135736" y="2060603"/>
            <a:ext cx="510984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-25" dirty="0">
                <a:latin typeface="Trebuchet MS"/>
                <a:cs typeface="Trebuchet MS"/>
              </a:rPr>
              <a:t>Beabsichtigte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nachhaltige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Entwicklung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oder</a:t>
            </a:r>
            <a:r>
              <a:rPr sz="2325" spc="-150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Systemwandel</a:t>
            </a:r>
            <a:endParaRPr sz="2325" baseline="1792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82747" y="3114145"/>
            <a:ext cx="7058025" cy="74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47625" algn="ctr">
              <a:lnSpc>
                <a:spcPct val="100899"/>
              </a:lnSpc>
              <a:spcBef>
                <a:spcPts val="100"/>
              </a:spcBef>
            </a:pPr>
            <a:r>
              <a:rPr sz="1550" spc="-20" dirty="0">
                <a:latin typeface="Trebuchet MS"/>
                <a:cs typeface="Trebuchet MS"/>
              </a:rPr>
              <a:t>Veränderungen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auf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höchster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Ebene,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die</a:t>
            </a:r>
            <a:r>
              <a:rPr sz="2325" spc="-15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angemessen</a:t>
            </a:r>
            <a:r>
              <a:rPr sz="2325" spc="-15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auf</a:t>
            </a:r>
            <a:r>
              <a:rPr sz="2325" spc="-104" baseline="1792" dirty="0">
                <a:latin typeface="Trebuchet MS"/>
                <a:cs typeface="Trebuchet MS"/>
              </a:rPr>
              <a:t> </a:t>
            </a:r>
            <a:r>
              <a:rPr sz="2325" spc="-52" baseline="1792" dirty="0">
                <a:latin typeface="Trebuchet MS"/>
                <a:cs typeface="Trebuchet MS"/>
              </a:rPr>
              <a:t>eine</a:t>
            </a:r>
            <a:r>
              <a:rPr sz="2325" spc="-15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MAP</a:t>
            </a:r>
            <a:r>
              <a:rPr sz="2325" spc="-67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zurückgeführt </a:t>
            </a:r>
            <a:r>
              <a:rPr sz="1550" spc="-10" dirty="0">
                <a:latin typeface="Trebuchet MS"/>
                <a:cs typeface="Trebuchet MS"/>
              </a:rPr>
              <a:t>werden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können;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Veränderungen,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die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2325" spc="-52" baseline="1792" dirty="0">
                <a:latin typeface="Trebuchet MS"/>
                <a:cs typeface="Trebuchet MS"/>
              </a:rPr>
              <a:t>eine</a:t>
            </a:r>
            <a:r>
              <a:rPr sz="2325" spc="-15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Konsequenz</a:t>
            </a:r>
            <a:r>
              <a:rPr sz="2325" spc="-15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aus</a:t>
            </a:r>
            <a:r>
              <a:rPr sz="2325" spc="-22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dem</a:t>
            </a:r>
            <a:r>
              <a:rPr sz="2325" spc="-15" baseline="1792" dirty="0">
                <a:latin typeface="Trebuchet MS"/>
                <a:cs typeface="Trebuchet MS"/>
              </a:rPr>
              <a:t> Zwischenergebnis </a:t>
            </a:r>
            <a:r>
              <a:rPr sz="1550" dirty="0">
                <a:latin typeface="Trebuchet MS"/>
                <a:cs typeface="Trebuchet MS"/>
              </a:rPr>
              <a:t>sind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und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eine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nachhaltige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Veränderung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eines</a:t>
            </a:r>
            <a:r>
              <a:rPr sz="2325" spc="-7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Zustands</a:t>
            </a:r>
            <a:r>
              <a:rPr sz="2325" spc="-15" baseline="1792" dirty="0">
                <a:latin typeface="Trebuchet MS"/>
                <a:cs typeface="Trebuchet MS"/>
              </a:rPr>
              <a:t> bewirken</a:t>
            </a:r>
            <a:endParaRPr sz="2325" baseline="1792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7704" y="4433005"/>
            <a:ext cx="10060940" cy="791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05100" marR="5080" indent="-2693035">
              <a:lnSpc>
                <a:spcPct val="98900"/>
              </a:lnSpc>
              <a:spcBef>
                <a:spcPts val="130"/>
              </a:spcBef>
            </a:pPr>
            <a:r>
              <a:rPr sz="2925" b="1" baseline="4273" dirty="0">
                <a:latin typeface="Trebuchet MS"/>
                <a:cs typeface="Trebuchet MS"/>
              </a:rPr>
              <a:t>ZWISCHENERGEBNIS</a:t>
            </a:r>
            <a:r>
              <a:rPr sz="2925" b="1" spc="472" baseline="4273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Veränderungen,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die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in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logischer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Konsequenz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2325" spc="-75" baseline="1792" dirty="0">
                <a:latin typeface="Trebuchet MS"/>
                <a:cs typeface="Trebuchet MS"/>
              </a:rPr>
              <a:t>erwartet</a:t>
            </a:r>
            <a:r>
              <a:rPr sz="2325" spc="-37" baseline="1792" dirty="0">
                <a:latin typeface="Trebuchet MS"/>
                <a:cs typeface="Trebuchet MS"/>
              </a:rPr>
              <a:t> </a:t>
            </a:r>
            <a:r>
              <a:rPr sz="2325" spc="-82" baseline="1792" dirty="0">
                <a:latin typeface="Trebuchet MS"/>
                <a:cs typeface="Trebuchet MS"/>
              </a:rPr>
              <a:t>werden,</a:t>
            </a:r>
            <a:r>
              <a:rPr sz="2325" spc="30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sobald</a:t>
            </a:r>
            <a:r>
              <a:rPr sz="2325" spc="37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die</a:t>
            </a:r>
            <a:r>
              <a:rPr sz="2325" spc="30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unmittelbaren </a:t>
            </a:r>
            <a:r>
              <a:rPr sz="1550" dirty="0">
                <a:latin typeface="Trebuchet MS"/>
                <a:cs typeface="Trebuchet MS"/>
              </a:rPr>
              <a:t>Ergebnisse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erreicht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wurden.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Dies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sind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2325" spc="-75" baseline="1792" dirty="0">
                <a:latin typeface="Trebuchet MS"/>
                <a:cs typeface="Trebuchet MS"/>
              </a:rPr>
              <a:t>mittelfristige</a:t>
            </a:r>
            <a:r>
              <a:rPr sz="2325" spc="-37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Ergebnisse</a:t>
            </a:r>
            <a:r>
              <a:rPr sz="2325" spc="-30" baseline="1792" dirty="0">
                <a:latin typeface="Trebuchet MS"/>
                <a:cs typeface="Trebuchet MS"/>
              </a:rPr>
              <a:t> </a:t>
            </a:r>
            <a:r>
              <a:rPr sz="2325" spc="-37" baseline="1792" dirty="0">
                <a:latin typeface="Trebuchet MS"/>
                <a:cs typeface="Trebuchet MS"/>
              </a:rPr>
              <a:t>(normalerweise</a:t>
            </a:r>
            <a:r>
              <a:rPr sz="2325" spc="-30" baseline="1792" dirty="0">
                <a:latin typeface="Trebuchet MS"/>
                <a:cs typeface="Trebuchet MS"/>
              </a:rPr>
              <a:t> </a:t>
            </a:r>
            <a:r>
              <a:rPr sz="2325" spc="-37" baseline="1792" dirty="0">
                <a:latin typeface="Trebuchet MS"/>
                <a:cs typeface="Trebuchet MS"/>
              </a:rPr>
              <a:t>am </a:t>
            </a:r>
            <a:r>
              <a:rPr sz="1550" dirty="0">
                <a:latin typeface="Trebuchet MS"/>
                <a:cs typeface="Trebuchet MS"/>
              </a:rPr>
              <a:t>Ende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eines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Projektes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erreicht)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auf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der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Ebene</a:t>
            </a:r>
            <a:r>
              <a:rPr sz="2325" spc="-60" baseline="1792" dirty="0">
                <a:latin typeface="Trebuchet MS"/>
                <a:cs typeface="Trebuchet MS"/>
              </a:rPr>
              <a:t> </a:t>
            </a:r>
            <a:r>
              <a:rPr sz="2325" spc="-75" baseline="1792" dirty="0">
                <a:latin typeface="Trebuchet MS"/>
                <a:cs typeface="Trebuchet MS"/>
              </a:rPr>
              <a:t>einer</a:t>
            </a:r>
            <a:r>
              <a:rPr sz="2325" spc="-157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Verhaltens-</a:t>
            </a:r>
            <a:r>
              <a:rPr sz="2325" spc="-60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oder</a:t>
            </a:r>
            <a:r>
              <a:rPr sz="2325" spc="-112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Praxisänderung</a:t>
            </a:r>
            <a:endParaRPr sz="2325" baseline="1792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17704" y="5753130"/>
            <a:ext cx="10012045" cy="786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5"/>
              </a:spcBef>
            </a:pPr>
            <a:r>
              <a:rPr sz="1950" b="1" dirty="0">
                <a:latin typeface="Trebuchet MS"/>
                <a:cs typeface="Trebuchet MS"/>
              </a:rPr>
              <a:t>UNMITTELBARES</a:t>
            </a:r>
            <a:r>
              <a:rPr sz="1950" b="1" spc="-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ERGEBNIS</a:t>
            </a:r>
            <a:r>
              <a:rPr sz="1950" b="1" spc="434" dirty="0">
                <a:latin typeface="Trebuchet MS"/>
                <a:cs typeface="Trebuchet MS"/>
              </a:rPr>
              <a:t> </a:t>
            </a:r>
            <a:r>
              <a:rPr sz="2325" spc="-60" baseline="1792" dirty="0">
                <a:latin typeface="Trebuchet MS"/>
                <a:cs typeface="Trebuchet MS"/>
              </a:rPr>
              <a:t>Veränderungen,</a:t>
            </a:r>
            <a:r>
              <a:rPr sz="2325" spc="22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die</a:t>
            </a:r>
            <a:r>
              <a:rPr sz="2325" spc="22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auf</a:t>
            </a:r>
            <a:r>
              <a:rPr sz="2325" spc="-67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die</a:t>
            </a:r>
            <a:r>
              <a:rPr sz="2325" spc="22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Outputs</a:t>
            </a:r>
            <a:r>
              <a:rPr sz="2325" spc="22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der</a:t>
            </a:r>
            <a:r>
              <a:rPr sz="2325" spc="-30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MAP</a:t>
            </a:r>
            <a:r>
              <a:rPr sz="2325" spc="-37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zurückzuführ</a:t>
            </a:r>
            <a:r>
              <a:rPr sz="2325" spc="-15" baseline="3584" dirty="0">
                <a:latin typeface="Trebuchet MS"/>
                <a:cs typeface="Trebuchet MS"/>
              </a:rPr>
              <a:t>en</a:t>
            </a:r>
            <a:r>
              <a:rPr sz="2325" spc="22" baseline="3584" dirty="0">
                <a:latin typeface="Trebuchet MS"/>
                <a:cs typeface="Trebuchet MS"/>
              </a:rPr>
              <a:t> </a:t>
            </a:r>
            <a:r>
              <a:rPr sz="2325" spc="-52" baseline="3584" dirty="0">
                <a:latin typeface="Trebuchet MS"/>
                <a:cs typeface="Trebuchet MS"/>
              </a:rPr>
              <a:t>sind.</a:t>
            </a:r>
            <a:r>
              <a:rPr sz="2325" spc="22" baseline="3584" dirty="0">
                <a:latin typeface="Trebuchet MS"/>
                <a:cs typeface="Trebuchet MS"/>
              </a:rPr>
              <a:t> </a:t>
            </a:r>
            <a:r>
              <a:rPr sz="2325" baseline="3584" dirty="0">
                <a:latin typeface="Trebuchet MS"/>
                <a:cs typeface="Trebuchet MS"/>
              </a:rPr>
              <a:t>Dies</a:t>
            </a:r>
            <a:r>
              <a:rPr sz="2325" spc="22" baseline="3584" dirty="0">
                <a:latin typeface="Trebuchet MS"/>
                <a:cs typeface="Trebuchet MS"/>
              </a:rPr>
              <a:t> </a:t>
            </a:r>
            <a:r>
              <a:rPr sz="2325" spc="-30" baseline="3584" dirty="0">
                <a:latin typeface="Trebuchet MS"/>
                <a:cs typeface="Trebuchet MS"/>
              </a:rPr>
              <a:t>sind</a:t>
            </a:r>
            <a:endParaRPr sz="2325" baseline="3584">
              <a:latin typeface="Trebuchet MS"/>
              <a:cs typeface="Trebuchet MS"/>
            </a:endParaRPr>
          </a:p>
          <a:p>
            <a:pPr marL="3095625" algn="ctr">
              <a:lnSpc>
                <a:spcPts val="1810"/>
              </a:lnSpc>
            </a:pPr>
            <a:r>
              <a:rPr sz="1550" spc="-30" dirty="0">
                <a:latin typeface="Trebuchet MS"/>
                <a:cs typeface="Trebuchet MS"/>
              </a:rPr>
              <a:t>kurzfristige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Ergebnisse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wie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zum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Beispiel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ein</a:t>
            </a:r>
            <a:r>
              <a:rPr sz="2325" spc="-60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erhöhtes</a:t>
            </a:r>
            <a:r>
              <a:rPr sz="2325" spc="-60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Bewusstsein,</a:t>
            </a:r>
            <a:endParaRPr sz="2325" baseline="1792">
              <a:latin typeface="Trebuchet MS"/>
              <a:cs typeface="Trebuchet MS"/>
            </a:endParaRPr>
          </a:p>
          <a:p>
            <a:pPr marL="3096260" algn="ctr">
              <a:lnSpc>
                <a:spcPct val="100000"/>
              </a:lnSpc>
              <a:spcBef>
                <a:spcPts val="25"/>
              </a:spcBef>
            </a:pPr>
            <a:r>
              <a:rPr sz="1550" spc="-10" dirty="0">
                <a:latin typeface="Trebuchet MS"/>
                <a:cs typeface="Trebuchet MS"/>
              </a:rPr>
              <a:t>verbessertes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Wissen,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gestärkte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Fähigk</a:t>
            </a:r>
            <a:r>
              <a:rPr sz="2325" spc="-75" baseline="1792" dirty="0">
                <a:latin typeface="Trebuchet MS"/>
                <a:cs typeface="Trebuchet MS"/>
              </a:rPr>
              <a:t>eit</a:t>
            </a:r>
            <a:r>
              <a:rPr sz="2325" spc="-67" baseline="1792" dirty="0">
                <a:latin typeface="Trebuchet MS"/>
                <a:cs typeface="Trebuchet MS"/>
              </a:rPr>
              <a:t> (von </a:t>
            </a:r>
            <a:r>
              <a:rPr sz="2325" spc="-120" baseline="1792" dirty="0">
                <a:latin typeface="Trebuchet MS"/>
                <a:cs typeface="Trebuchet MS"/>
              </a:rPr>
              <a:t>X)</a:t>
            </a:r>
            <a:r>
              <a:rPr sz="2325" spc="-52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oder</a:t>
            </a:r>
            <a:r>
              <a:rPr sz="2325" spc="-142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verbesserter</a:t>
            </a:r>
            <a:r>
              <a:rPr sz="2325" spc="-104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Zugang</a:t>
            </a:r>
            <a:r>
              <a:rPr sz="2325" spc="-44" baseline="1792" dirty="0">
                <a:latin typeface="Trebuchet MS"/>
                <a:cs typeface="Trebuchet MS"/>
              </a:rPr>
              <a:t> </a:t>
            </a:r>
            <a:r>
              <a:rPr sz="2325" spc="-89" baseline="1792" dirty="0">
                <a:latin typeface="Trebuchet MS"/>
                <a:cs typeface="Trebuchet MS"/>
              </a:rPr>
              <a:t>(zu</a:t>
            </a:r>
            <a:r>
              <a:rPr sz="2325" spc="-104" baseline="1792" dirty="0">
                <a:latin typeface="Trebuchet MS"/>
                <a:cs typeface="Trebuchet MS"/>
              </a:rPr>
              <a:t> </a:t>
            </a:r>
            <a:r>
              <a:rPr sz="2325" spc="-37" baseline="1792" dirty="0">
                <a:latin typeface="Trebuchet MS"/>
                <a:cs typeface="Trebuchet MS"/>
              </a:rPr>
              <a:t>Y)</a:t>
            </a:r>
            <a:endParaRPr sz="2325" baseline="1792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85219" y="7112996"/>
            <a:ext cx="6005195" cy="741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4950">
              <a:lnSpc>
                <a:spcPct val="101000"/>
              </a:lnSpc>
              <a:spcBef>
                <a:spcPts val="95"/>
              </a:spcBef>
            </a:pPr>
            <a:r>
              <a:rPr sz="1550" spc="-40" dirty="0">
                <a:latin typeface="Trebuchet MS"/>
                <a:cs typeface="Trebuchet MS"/>
              </a:rPr>
              <a:t>Ergriffene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Maßnahmen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oder</a:t>
            </a:r>
            <a:r>
              <a:rPr sz="1550" spc="-5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durchge</a:t>
            </a:r>
            <a:r>
              <a:rPr sz="2325" spc="-44" baseline="1792" dirty="0">
                <a:latin typeface="Trebuchet MS"/>
                <a:cs typeface="Trebuchet MS"/>
              </a:rPr>
              <a:t>führte</a:t>
            </a:r>
            <a:r>
              <a:rPr sz="2325" spc="-97" baseline="1792" dirty="0">
                <a:latin typeface="Trebuchet MS"/>
                <a:cs typeface="Trebuchet MS"/>
              </a:rPr>
              <a:t> </a:t>
            </a:r>
            <a:r>
              <a:rPr sz="2325" spc="-82" baseline="1792" dirty="0">
                <a:latin typeface="Trebuchet MS"/>
                <a:cs typeface="Trebuchet MS"/>
              </a:rPr>
              <a:t>Arbeiten,</a:t>
            </a:r>
            <a:r>
              <a:rPr sz="2325" spc="-30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durch</a:t>
            </a:r>
            <a:r>
              <a:rPr sz="2325" spc="-22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die </a:t>
            </a:r>
            <a:r>
              <a:rPr sz="2325" spc="-15" baseline="1792" dirty="0">
                <a:latin typeface="Trebuchet MS"/>
                <a:cs typeface="Trebuchet MS"/>
              </a:rPr>
              <a:t>Inputs </a:t>
            </a:r>
            <a:r>
              <a:rPr sz="1550" spc="-35" dirty="0">
                <a:latin typeface="Trebuchet MS"/>
                <a:cs typeface="Trebuchet MS"/>
              </a:rPr>
              <a:t>mobilisiert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werden,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um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Outputs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zu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2325" spc="-67" baseline="1792" dirty="0">
                <a:latin typeface="Trebuchet MS"/>
                <a:cs typeface="Trebuchet MS"/>
              </a:rPr>
              <a:t>erzeugen,</a:t>
            </a:r>
            <a:r>
              <a:rPr sz="2325" spc="-30" baseline="1792" dirty="0">
                <a:latin typeface="Trebuchet MS"/>
                <a:cs typeface="Trebuchet MS"/>
              </a:rPr>
              <a:t> </a:t>
            </a:r>
            <a:r>
              <a:rPr sz="2325" spc="-179" baseline="1792" dirty="0">
                <a:latin typeface="Trebuchet MS"/>
                <a:cs typeface="Trebuchet MS"/>
              </a:rPr>
              <a:t>z.B.</a:t>
            </a:r>
            <a:r>
              <a:rPr sz="2325" spc="-22" baseline="1792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Produkte oder </a:t>
            </a:r>
            <a:r>
              <a:rPr sz="1550" spc="-30" dirty="0">
                <a:latin typeface="Trebuchet MS"/>
                <a:cs typeface="Trebuchet MS"/>
              </a:rPr>
              <a:t>Dienstleistungen,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die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sich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aus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den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Aktivitä</a:t>
            </a:r>
            <a:r>
              <a:rPr sz="2325" spc="-75" baseline="1792" dirty="0">
                <a:latin typeface="Trebuchet MS"/>
                <a:cs typeface="Trebuchet MS"/>
              </a:rPr>
              <a:t>ten</a:t>
            </a:r>
            <a:r>
              <a:rPr sz="2325" spc="7" baseline="1792" dirty="0">
                <a:latin typeface="Trebuchet MS"/>
                <a:cs typeface="Trebuchet MS"/>
              </a:rPr>
              <a:t> </a:t>
            </a:r>
            <a:r>
              <a:rPr sz="2325" spc="-67" baseline="1792" dirty="0">
                <a:latin typeface="Trebuchet MS"/>
                <a:cs typeface="Trebuchet MS"/>
              </a:rPr>
              <a:t>einer</a:t>
            </a:r>
            <a:r>
              <a:rPr sz="2325" spc="-44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MAP</a:t>
            </a:r>
            <a:r>
              <a:rPr sz="2325" spc="-52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ergeben</a:t>
            </a:r>
            <a:endParaRPr sz="2325" baseline="1792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60251" y="8428814"/>
            <a:ext cx="6255385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100"/>
              </a:spcBef>
            </a:pPr>
            <a:r>
              <a:rPr sz="1550" spc="-55" dirty="0">
                <a:latin typeface="Trebuchet MS"/>
                <a:cs typeface="Trebuchet MS"/>
              </a:rPr>
              <a:t>Finanzielle,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personelle,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materielle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und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2325" spc="-30" baseline="1792" dirty="0">
                <a:latin typeface="Trebuchet MS"/>
                <a:cs typeface="Trebuchet MS"/>
              </a:rPr>
              <a:t>Informations-</a:t>
            </a:r>
            <a:r>
              <a:rPr sz="2325" baseline="1792" dirty="0">
                <a:latin typeface="Trebuchet MS"/>
                <a:cs typeface="Trebuchet MS"/>
              </a:rPr>
              <a:t>Ressourcen,</a:t>
            </a:r>
            <a:r>
              <a:rPr sz="2325" spc="-15" baseline="1792" dirty="0">
                <a:latin typeface="Trebuchet MS"/>
                <a:cs typeface="Trebuchet MS"/>
              </a:rPr>
              <a:t> </a:t>
            </a:r>
            <a:r>
              <a:rPr sz="2325" spc="-60" baseline="1792" dirty="0">
                <a:latin typeface="Trebuchet MS"/>
                <a:cs typeface="Trebuchet MS"/>
              </a:rPr>
              <a:t>die</a:t>
            </a:r>
            <a:r>
              <a:rPr sz="2325" spc="-67" baseline="1792" dirty="0">
                <a:latin typeface="Trebuchet MS"/>
                <a:cs typeface="Trebuchet MS"/>
              </a:rPr>
              <a:t> </a:t>
            </a:r>
            <a:r>
              <a:rPr sz="2325" spc="-37" baseline="1792" dirty="0">
                <a:latin typeface="Trebuchet MS"/>
                <a:cs typeface="Trebuchet MS"/>
              </a:rPr>
              <a:t>von </a:t>
            </a:r>
            <a:r>
              <a:rPr sz="1550" spc="-10" dirty="0">
                <a:latin typeface="Trebuchet MS"/>
                <a:cs typeface="Trebuchet MS"/>
              </a:rPr>
              <a:t>der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MAP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zur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Verfügung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gestellt</a:t>
            </a:r>
            <a:r>
              <a:rPr sz="1550" spc="-55" dirty="0">
                <a:latin typeface="Trebuchet MS"/>
                <a:cs typeface="Trebuchet MS"/>
              </a:rPr>
              <a:t> werden,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2325" spc="75" baseline="1792" dirty="0">
                <a:latin typeface="Trebuchet MS"/>
                <a:cs typeface="Trebuchet MS"/>
              </a:rPr>
              <a:t>um</a:t>
            </a:r>
            <a:r>
              <a:rPr sz="2325" spc="-22" baseline="1792" dirty="0">
                <a:latin typeface="Trebuchet MS"/>
                <a:cs typeface="Trebuchet MS"/>
              </a:rPr>
              <a:t> </a:t>
            </a:r>
            <a:r>
              <a:rPr sz="2325" baseline="1792" dirty="0">
                <a:latin typeface="Trebuchet MS"/>
                <a:cs typeface="Trebuchet MS"/>
              </a:rPr>
              <a:t>durch</a:t>
            </a:r>
            <a:r>
              <a:rPr sz="2325" spc="-97" baseline="1792" dirty="0">
                <a:latin typeface="Trebuchet MS"/>
                <a:cs typeface="Trebuchet MS"/>
              </a:rPr>
              <a:t> </a:t>
            </a:r>
            <a:r>
              <a:rPr sz="2325" spc="-75" baseline="1792" dirty="0">
                <a:latin typeface="Trebuchet MS"/>
                <a:cs typeface="Trebuchet MS"/>
              </a:rPr>
              <a:t>Aktivitäten</a:t>
            </a:r>
            <a:r>
              <a:rPr sz="2325" spc="-30" baseline="1792" dirty="0">
                <a:latin typeface="Trebuchet MS"/>
                <a:cs typeface="Trebuchet MS"/>
              </a:rPr>
              <a:t> </a:t>
            </a:r>
            <a:r>
              <a:rPr sz="2325" spc="-15" baseline="1792" dirty="0">
                <a:latin typeface="Trebuchet MS"/>
                <a:cs typeface="Trebuchet MS"/>
              </a:rPr>
              <a:t>Outputs</a:t>
            </a:r>
            <a:r>
              <a:rPr sz="2325" spc="750" baseline="1792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zu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generieren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und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Ergebnisse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zu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erziel</a:t>
            </a:r>
            <a:r>
              <a:rPr sz="2325" spc="-15" baseline="1792" dirty="0">
                <a:latin typeface="Trebuchet MS"/>
                <a:cs typeface="Trebuchet MS"/>
              </a:rPr>
              <a:t>en</a:t>
            </a:r>
            <a:endParaRPr sz="2325" baseline="1792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303147" y="2369047"/>
            <a:ext cx="1106805" cy="970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5740" marR="5080" indent="-193675">
              <a:lnSpc>
                <a:spcPct val="102499"/>
              </a:lnSpc>
              <a:spcBef>
                <a:spcPts val="90"/>
              </a:spcBef>
            </a:pPr>
            <a:r>
              <a:rPr sz="1400" spc="40" dirty="0">
                <a:solidFill>
                  <a:srgbClr val="9F8768"/>
                </a:solidFill>
                <a:latin typeface="Trebuchet MS"/>
                <a:cs typeface="Trebuchet MS"/>
              </a:rPr>
              <a:t>INTERESSEN- </a:t>
            </a: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BEREICH</a:t>
            </a:r>
            <a:endParaRPr sz="1400">
              <a:latin typeface="Trebuchet MS"/>
              <a:cs typeface="Trebuchet MS"/>
            </a:endParaRPr>
          </a:p>
          <a:p>
            <a:pPr marL="189865" marR="133350" indent="-80645">
              <a:lnSpc>
                <a:spcPct val="102499"/>
              </a:lnSpc>
              <a:spcBef>
                <a:spcPts val="555"/>
              </a:spcBef>
            </a:pPr>
            <a:r>
              <a:rPr sz="1400" spc="40" dirty="0">
                <a:solidFill>
                  <a:srgbClr val="9F8768"/>
                </a:solidFill>
                <a:latin typeface="Trebuchet MS"/>
                <a:cs typeface="Trebuchet MS"/>
              </a:rPr>
              <a:t>EINFLUSS- </a:t>
            </a: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BEREICH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61901" y="7009807"/>
            <a:ext cx="946150" cy="463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5730" marR="5080" indent="-113664">
              <a:lnSpc>
                <a:spcPct val="102499"/>
              </a:lnSpc>
              <a:spcBef>
                <a:spcPts val="90"/>
              </a:spcBef>
            </a:pP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KONTROLL- BEREICH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94609" y="6496031"/>
            <a:ext cx="880744" cy="463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" marR="5080" indent="-80645">
              <a:lnSpc>
                <a:spcPct val="102499"/>
              </a:lnSpc>
              <a:spcBef>
                <a:spcPts val="90"/>
              </a:spcBef>
            </a:pPr>
            <a:r>
              <a:rPr sz="1400" spc="40" dirty="0">
                <a:solidFill>
                  <a:srgbClr val="9F8768"/>
                </a:solidFill>
                <a:latin typeface="Trebuchet MS"/>
                <a:cs typeface="Trebuchet MS"/>
              </a:rPr>
              <a:t>EINFLUSS- </a:t>
            </a: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BEREICH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984112" y="10046198"/>
            <a:ext cx="4922520" cy="728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90"/>
              </a:spcBef>
              <a:buChar char="•"/>
              <a:tabLst>
                <a:tab pos="202565" algn="l"/>
              </a:tabLst>
            </a:pP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Der</a:t>
            </a:r>
            <a:r>
              <a:rPr sz="1500" spc="3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KONTROLLBEREICH</a:t>
            </a:r>
            <a:r>
              <a:rPr sz="1500" spc="8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9F8768"/>
                </a:solidFill>
                <a:latin typeface="Trebuchet MS"/>
                <a:cs typeface="Trebuchet MS"/>
              </a:rPr>
              <a:t>einer</a:t>
            </a:r>
            <a:r>
              <a:rPr sz="1500" spc="3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MAP</a:t>
            </a:r>
            <a:r>
              <a:rPr sz="1500" spc="3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60" dirty="0">
                <a:solidFill>
                  <a:srgbClr val="9F8768"/>
                </a:solidFill>
                <a:latin typeface="Trebuchet MS"/>
                <a:cs typeface="Trebuchet MS"/>
              </a:rPr>
              <a:t>betrifft</a:t>
            </a:r>
            <a:r>
              <a:rPr sz="1500" spc="6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das</a:t>
            </a:r>
            <a:r>
              <a:rPr sz="1500" spc="8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9F8768"/>
                </a:solidFill>
                <a:latin typeface="Trebuchet MS"/>
                <a:cs typeface="Trebuchet MS"/>
              </a:rPr>
              <a:t>operative </a:t>
            </a:r>
            <a:r>
              <a:rPr sz="1500" spc="-40" dirty="0">
                <a:solidFill>
                  <a:srgbClr val="9F8768"/>
                </a:solidFill>
                <a:latin typeface="Trebuchet MS"/>
                <a:cs typeface="Trebuchet MS"/>
              </a:rPr>
              <a:t>Umfeld,</a:t>
            </a:r>
            <a:r>
              <a:rPr sz="1500" spc="-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das 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die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 MAP</a:t>
            </a:r>
            <a:r>
              <a:rPr sz="1500" spc="-4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durch </a:t>
            </a:r>
            <a:r>
              <a:rPr sz="1500" spc="-50" dirty="0">
                <a:solidFill>
                  <a:srgbClr val="9F8768"/>
                </a:solidFill>
                <a:latin typeface="Trebuchet MS"/>
                <a:cs typeface="Trebuchet MS"/>
              </a:rPr>
              <a:t>ihre 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Aktionen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9F8768"/>
                </a:solidFill>
                <a:latin typeface="Trebuchet MS"/>
                <a:cs typeface="Trebuchet MS"/>
              </a:rPr>
              <a:t>direkt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verändern kann.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984112" y="10984059"/>
            <a:ext cx="5345430" cy="1666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20345">
              <a:lnSpc>
                <a:spcPct val="102600"/>
              </a:lnSpc>
              <a:spcBef>
                <a:spcPts val="90"/>
              </a:spcBef>
              <a:buChar char="•"/>
              <a:tabLst>
                <a:tab pos="258445" algn="l"/>
                <a:tab pos="259079" algn="l"/>
              </a:tabLst>
            </a:pP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Der</a:t>
            </a:r>
            <a:r>
              <a:rPr sz="1500" spc="4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EINFLUSSBEREICH</a:t>
            </a:r>
            <a:r>
              <a:rPr sz="1500" spc="9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9F8768"/>
                </a:solidFill>
                <a:latin typeface="Trebuchet MS"/>
                <a:cs typeface="Trebuchet MS"/>
              </a:rPr>
              <a:t>einer</a:t>
            </a:r>
            <a:r>
              <a:rPr sz="1500" spc="4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MAP</a:t>
            </a:r>
            <a:r>
              <a:rPr sz="1500" spc="4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9F8768"/>
                </a:solidFill>
                <a:latin typeface="Trebuchet MS"/>
                <a:cs typeface="Trebuchet MS"/>
              </a:rPr>
              <a:t>bezieht</a:t>
            </a:r>
            <a:r>
              <a:rPr sz="1500" spc="7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sich</a:t>
            </a:r>
            <a:r>
              <a:rPr sz="1500" spc="8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auf</a:t>
            </a:r>
            <a:r>
              <a:rPr sz="1500" spc="2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9F8768"/>
                </a:solidFill>
                <a:latin typeface="Trebuchet MS"/>
                <a:cs typeface="Trebuchet MS"/>
              </a:rPr>
              <a:t>das </a:t>
            </a:r>
            <a:r>
              <a:rPr sz="1500" spc="-45" dirty="0">
                <a:solidFill>
                  <a:srgbClr val="9F8768"/>
                </a:solidFill>
                <a:latin typeface="Trebuchet MS"/>
                <a:cs typeface="Trebuchet MS"/>
              </a:rPr>
              <a:t>Umfeld,</a:t>
            </a:r>
            <a:r>
              <a:rPr sz="1500" spc="-4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was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bis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zu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einem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gewissen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Grad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beeinﬂusst</a:t>
            </a:r>
            <a:r>
              <a:rPr sz="1500" spc="-4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werden </a:t>
            </a:r>
            <a:r>
              <a:rPr sz="1500" spc="-35" dirty="0">
                <a:solidFill>
                  <a:srgbClr val="9F8768"/>
                </a:solidFill>
                <a:latin typeface="Trebuchet MS"/>
                <a:cs typeface="Trebuchet MS"/>
              </a:rPr>
              <a:t>kann,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über</a:t>
            </a:r>
            <a:r>
              <a:rPr sz="1500" spc="-5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das</a:t>
            </a:r>
            <a:r>
              <a:rPr sz="1500" spc="-1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die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MAP</a:t>
            </a:r>
            <a:r>
              <a:rPr sz="1500" spc="-5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aber</a:t>
            </a:r>
            <a:r>
              <a:rPr sz="1500" spc="-5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9F8768"/>
                </a:solidFill>
                <a:latin typeface="Trebuchet MS"/>
                <a:cs typeface="Trebuchet MS"/>
              </a:rPr>
              <a:t>keine</a:t>
            </a:r>
            <a:r>
              <a:rPr sz="1500" spc="-5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vollständige </a:t>
            </a:r>
            <a:r>
              <a:rPr sz="1500" spc="-35" dirty="0">
                <a:solidFill>
                  <a:srgbClr val="9F8768"/>
                </a:solidFill>
                <a:latin typeface="Trebuchet MS"/>
                <a:cs typeface="Trebuchet MS"/>
              </a:rPr>
              <a:t>Kontrolle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9F8768"/>
                </a:solidFill>
                <a:latin typeface="Trebuchet MS"/>
                <a:cs typeface="Trebuchet MS"/>
              </a:rPr>
              <a:t>hat.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F8768"/>
              </a:buClr>
              <a:buFont typeface="Trebuchet MS"/>
              <a:buChar char="•"/>
            </a:pP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buChar char="•"/>
              <a:tabLst>
                <a:tab pos="258445" algn="l"/>
                <a:tab pos="259079" algn="l"/>
              </a:tabLst>
            </a:pP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Der</a:t>
            </a:r>
            <a:r>
              <a:rPr sz="1500" spc="5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INTERESSENBEREICH</a:t>
            </a:r>
            <a:r>
              <a:rPr sz="1500" spc="9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hat</a:t>
            </a:r>
            <a:r>
              <a:rPr sz="1500" spc="8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mit</a:t>
            </a:r>
            <a:r>
              <a:rPr sz="1500" spc="8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9F8768"/>
                </a:solidFill>
                <a:latin typeface="Trebuchet MS"/>
                <a:cs typeface="Trebuchet MS"/>
              </a:rPr>
              <a:t>sozialen,</a:t>
            </a:r>
            <a:r>
              <a:rPr sz="1500" spc="6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wirtschaftlichen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und</a:t>
            </a:r>
            <a:r>
              <a:rPr sz="1500" spc="-2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ökologischen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Zuständen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und</a:t>
            </a:r>
            <a:r>
              <a:rPr sz="1500" spc="-6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Trends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zu</a:t>
            </a:r>
            <a:r>
              <a:rPr sz="1500" spc="-5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60" dirty="0">
                <a:solidFill>
                  <a:srgbClr val="9F8768"/>
                </a:solidFill>
                <a:latin typeface="Trebuchet MS"/>
                <a:cs typeface="Trebuchet MS"/>
              </a:rPr>
              <a:t>tun,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 die die </a:t>
            </a:r>
            <a:r>
              <a:rPr sz="1500" dirty="0">
                <a:solidFill>
                  <a:srgbClr val="9F8768"/>
                </a:solidFill>
                <a:latin typeface="Trebuchet MS"/>
                <a:cs typeface="Trebuchet MS"/>
              </a:rPr>
              <a:t>MAP</a:t>
            </a:r>
            <a:r>
              <a:rPr sz="1500" spc="-55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9F8768"/>
                </a:solidFill>
                <a:latin typeface="Trebuchet MS"/>
                <a:cs typeface="Trebuchet MS"/>
              </a:rPr>
              <a:t>zu </a:t>
            </a:r>
            <a:r>
              <a:rPr sz="1500" spc="-20" dirty="0">
                <a:solidFill>
                  <a:srgbClr val="9F8768"/>
                </a:solidFill>
                <a:latin typeface="Trebuchet MS"/>
                <a:cs typeface="Trebuchet MS"/>
              </a:rPr>
              <a:t>verändern</a:t>
            </a:r>
            <a:r>
              <a:rPr sz="1500" spc="-60" dirty="0">
                <a:solidFill>
                  <a:srgbClr val="9F876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9F8768"/>
                </a:solidFill>
                <a:latin typeface="Trebuchet MS"/>
                <a:cs typeface="Trebuchet MS"/>
              </a:rPr>
              <a:t>versucht.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24554" y="12490300"/>
            <a:ext cx="89852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00800"/>
              </a:lnSpc>
              <a:spcBef>
                <a:spcPts val="95"/>
              </a:spcBef>
            </a:pPr>
            <a:r>
              <a:rPr sz="1350" spc="-10" dirty="0">
                <a:solidFill>
                  <a:srgbClr val="9F8768"/>
                </a:solidFill>
                <a:latin typeface="Trebuchet MS"/>
                <a:cs typeface="Trebuchet MS"/>
              </a:rPr>
              <a:t>KONTROLL- BEREICH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64996" y="12438633"/>
            <a:ext cx="836294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00800"/>
              </a:lnSpc>
              <a:spcBef>
                <a:spcPts val="95"/>
              </a:spcBef>
            </a:pPr>
            <a:r>
              <a:rPr sz="1350" spc="-10" dirty="0">
                <a:solidFill>
                  <a:srgbClr val="9F8768"/>
                </a:solidFill>
                <a:latin typeface="Trebuchet MS"/>
                <a:cs typeface="Trebuchet MS"/>
              </a:rPr>
              <a:t>EINFLUSS- BEREICH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105624" y="12490300"/>
            <a:ext cx="1050290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3515">
              <a:lnSpc>
                <a:spcPct val="100800"/>
              </a:lnSpc>
              <a:spcBef>
                <a:spcPts val="95"/>
              </a:spcBef>
            </a:pPr>
            <a:r>
              <a:rPr sz="1350" spc="-10" dirty="0">
                <a:solidFill>
                  <a:srgbClr val="9F8768"/>
                </a:solidFill>
                <a:latin typeface="Trebuchet MS"/>
                <a:cs typeface="Trebuchet MS"/>
              </a:rPr>
              <a:t>INTERESSEN- BEREICH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531212" y="9804102"/>
            <a:ext cx="143827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 algn="just">
              <a:lnSpc>
                <a:spcPct val="100000"/>
              </a:lnSpc>
              <a:spcBef>
                <a:spcPts val="100"/>
              </a:spcBef>
            </a:pPr>
            <a:r>
              <a:rPr sz="1150" spc="-20" dirty="0">
                <a:latin typeface="Trebuchet MS"/>
                <a:cs typeface="Trebuchet MS"/>
              </a:rPr>
              <a:t>Ernährungssicherheit </a:t>
            </a:r>
            <a:r>
              <a:rPr sz="1150" spc="-10" dirty="0">
                <a:latin typeface="Trebuchet MS"/>
                <a:cs typeface="Trebuchet MS"/>
              </a:rPr>
              <a:t>wurde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in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diesem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Jahr </a:t>
            </a:r>
            <a:r>
              <a:rPr sz="1150" spc="-40" dirty="0">
                <a:latin typeface="Trebuchet MS"/>
                <a:cs typeface="Trebuchet MS"/>
              </a:rPr>
              <a:t>weltweit</a:t>
            </a:r>
            <a:r>
              <a:rPr sz="1150" spc="-25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hergestellt!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62570" y="909721"/>
            <a:ext cx="11890375" cy="517525"/>
          </a:xfrm>
          <a:custGeom>
            <a:avLst/>
            <a:gdLst/>
            <a:ahLst/>
            <a:cxnLst/>
            <a:rect l="l" t="t" r="r" b="b"/>
            <a:pathLst>
              <a:path w="11890375" h="517525">
                <a:moveTo>
                  <a:pt x="11613460" y="0"/>
                </a:moveTo>
                <a:lnTo>
                  <a:pt x="276678" y="0"/>
                </a:lnTo>
                <a:lnTo>
                  <a:pt x="226942" y="3701"/>
                </a:lnTo>
                <a:lnTo>
                  <a:pt x="180132" y="14374"/>
                </a:lnTo>
                <a:lnTo>
                  <a:pt x="137029" y="31369"/>
                </a:lnTo>
                <a:lnTo>
                  <a:pt x="98414" y="54037"/>
                </a:lnTo>
                <a:lnTo>
                  <a:pt x="65068" y="81729"/>
                </a:lnTo>
                <a:lnTo>
                  <a:pt x="37772" y="113797"/>
                </a:lnTo>
                <a:lnTo>
                  <a:pt x="17308" y="149590"/>
                </a:lnTo>
                <a:lnTo>
                  <a:pt x="4457" y="188461"/>
                </a:lnTo>
                <a:lnTo>
                  <a:pt x="0" y="229761"/>
                </a:lnTo>
                <a:lnTo>
                  <a:pt x="0" y="287201"/>
                </a:lnTo>
                <a:lnTo>
                  <a:pt x="4457" y="328500"/>
                </a:lnTo>
                <a:lnTo>
                  <a:pt x="17308" y="367371"/>
                </a:lnTo>
                <a:lnTo>
                  <a:pt x="37772" y="403165"/>
                </a:lnTo>
                <a:lnTo>
                  <a:pt x="65068" y="435232"/>
                </a:lnTo>
                <a:lnTo>
                  <a:pt x="98414" y="462924"/>
                </a:lnTo>
                <a:lnTo>
                  <a:pt x="137029" y="485592"/>
                </a:lnTo>
                <a:lnTo>
                  <a:pt x="180132" y="502587"/>
                </a:lnTo>
                <a:lnTo>
                  <a:pt x="226942" y="513260"/>
                </a:lnTo>
                <a:lnTo>
                  <a:pt x="276678" y="516962"/>
                </a:lnTo>
                <a:lnTo>
                  <a:pt x="11613460" y="516962"/>
                </a:lnTo>
                <a:lnTo>
                  <a:pt x="11663196" y="513260"/>
                </a:lnTo>
                <a:lnTo>
                  <a:pt x="11710006" y="502587"/>
                </a:lnTo>
                <a:lnTo>
                  <a:pt x="11753109" y="485592"/>
                </a:lnTo>
                <a:lnTo>
                  <a:pt x="11791724" y="462924"/>
                </a:lnTo>
                <a:lnTo>
                  <a:pt x="11825070" y="435232"/>
                </a:lnTo>
                <a:lnTo>
                  <a:pt x="11852366" y="403165"/>
                </a:lnTo>
                <a:lnTo>
                  <a:pt x="11872830" y="367371"/>
                </a:lnTo>
                <a:lnTo>
                  <a:pt x="11885681" y="328500"/>
                </a:lnTo>
                <a:lnTo>
                  <a:pt x="11890138" y="287201"/>
                </a:lnTo>
                <a:lnTo>
                  <a:pt x="11890138" y="229761"/>
                </a:lnTo>
                <a:lnTo>
                  <a:pt x="11885681" y="188461"/>
                </a:lnTo>
                <a:lnTo>
                  <a:pt x="11872830" y="149590"/>
                </a:lnTo>
                <a:lnTo>
                  <a:pt x="11852366" y="113797"/>
                </a:lnTo>
                <a:lnTo>
                  <a:pt x="11825070" y="81729"/>
                </a:lnTo>
                <a:lnTo>
                  <a:pt x="11791724" y="54037"/>
                </a:lnTo>
                <a:lnTo>
                  <a:pt x="11753109" y="31369"/>
                </a:lnTo>
                <a:lnTo>
                  <a:pt x="11710006" y="14374"/>
                </a:lnTo>
                <a:lnTo>
                  <a:pt x="11663196" y="3701"/>
                </a:lnTo>
                <a:lnTo>
                  <a:pt x="116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979637" y="808690"/>
            <a:ext cx="11473815" cy="690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10" dirty="0"/>
              <a:t>REALISIERUNG:</a:t>
            </a:r>
            <a:r>
              <a:rPr spc="60" dirty="0"/>
              <a:t> </a:t>
            </a:r>
            <a:r>
              <a:rPr spc="315" dirty="0"/>
              <a:t>DAS</a:t>
            </a:r>
            <a:r>
              <a:rPr spc="-60" dirty="0"/>
              <a:t> </a:t>
            </a:r>
            <a:r>
              <a:rPr spc="204" dirty="0"/>
              <a:t>WIRKUNGSNARRATIV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4701" y="23"/>
            <a:ext cx="15109397" cy="465614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3"/>
            <a:ext cx="20104100" cy="14215110"/>
            <a:chOff x="0" y="23"/>
            <a:chExt cx="20104100" cy="14215110"/>
          </a:xfrm>
        </p:grpSpPr>
        <p:sp>
          <p:nvSpPr>
            <p:cNvPr id="4" name="object 4"/>
            <p:cNvSpPr/>
            <p:nvPr/>
          </p:nvSpPr>
          <p:spPr>
            <a:xfrm>
              <a:off x="0" y="17272"/>
              <a:ext cx="20061555" cy="14197965"/>
            </a:xfrm>
            <a:custGeom>
              <a:avLst/>
              <a:gdLst/>
              <a:ahLst/>
              <a:cxnLst/>
              <a:rect l="l" t="t" r="r" b="b"/>
              <a:pathLst>
                <a:path w="20061555" h="14197965">
                  <a:moveTo>
                    <a:pt x="20061035" y="0"/>
                  </a:moveTo>
                  <a:lnTo>
                    <a:pt x="381736" y="0"/>
                  </a:lnTo>
                  <a:lnTo>
                    <a:pt x="0" y="0"/>
                  </a:lnTo>
                  <a:lnTo>
                    <a:pt x="0" y="394627"/>
                  </a:lnTo>
                  <a:lnTo>
                    <a:pt x="0" y="13820381"/>
                  </a:lnTo>
                  <a:lnTo>
                    <a:pt x="0" y="14197762"/>
                  </a:lnTo>
                  <a:lnTo>
                    <a:pt x="381736" y="14197762"/>
                  </a:lnTo>
                  <a:lnTo>
                    <a:pt x="20061035" y="14197762"/>
                  </a:lnTo>
                  <a:lnTo>
                    <a:pt x="20061035" y="13820381"/>
                  </a:lnTo>
                  <a:lnTo>
                    <a:pt x="381736" y="13820381"/>
                  </a:lnTo>
                  <a:lnTo>
                    <a:pt x="381736" y="394627"/>
                  </a:lnTo>
                  <a:lnTo>
                    <a:pt x="20061035" y="394627"/>
                  </a:lnTo>
                  <a:lnTo>
                    <a:pt x="20061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3684" y="422013"/>
              <a:ext cx="2275930" cy="15216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709485" y="23"/>
              <a:ext cx="394970" cy="14215110"/>
            </a:xfrm>
            <a:custGeom>
              <a:avLst/>
              <a:gdLst/>
              <a:ahLst/>
              <a:cxnLst/>
              <a:rect l="l" t="t" r="r" b="b"/>
              <a:pathLst>
                <a:path w="394969" h="14215110">
                  <a:moveTo>
                    <a:pt x="394614" y="0"/>
                  </a:moveTo>
                  <a:lnTo>
                    <a:pt x="0" y="0"/>
                  </a:lnTo>
                  <a:lnTo>
                    <a:pt x="0" y="14215011"/>
                  </a:lnTo>
                  <a:lnTo>
                    <a:pt x="394614" y="14215011"/>
                  </a:lnTo>
                  <a:lnTo>
                    <a:pt x="394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5005" y="599848"/>
              <a:ext cx="2410175" cy="723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428" y="2343607"/>
              <a:ext cx="3463925" cy="827405"/>
            </a:xfrm>
            <a:custGeom>
              <a:avLst/>
              <a:gdLst/>
              <a:ahLst/>
              <a:cxnLst/>
              <a:rect l="l" t="t" r="r" b="b"/>
              <a:pathLst>
                <a:path w="3463925" h="827405">
                  <a:moveTo>
                    <a:pt x="3463658" y="232625"/>
                  </a:moveTo>
                  <a:lnTo>
                    <a:pt x="3458527" y="185750"/>
                  </a:lnTo>
                  <a:lnTo>
                    <a:pt x="3443808" y="142074"/>
                  </a:lnTo>
                  <a:lnTo>
                    <a:pt x="3420516" y="102565"/>
                  </a:lnTo>
                  <a:lnTo>
                    <a:pt x="3389680" y="68135"/>
                  </a:lnTo>
                  <a:lnTo>
                    <a:pt x="3352304" y="39725"/>
                  </a:lnTo>
                  <a:lnTo>
                    <a:pt x="3309404" y="18275"/>
                  </a:lnTo>
                  <a:lnTo>
                    <a:pt x="3261995" y="4724"/>
                  </a:lnTo>
                  <a:lnTo>
                    <a:pt x="3211093" y="0"/>
                  </a:lnTo>
                  <a:lnTo>
                    <a:pt x="252564" y="0"/>
                  </a:lnTo>
                  <a:lnTo>
                    <a:pt x="201663" y="4724"/>
                  </a:lnTo>
                  <a:lnTo>
                    <a:pt x="154254" y="18275"/>
                  </a:lnTo>
                  <a:lnTo>
                    <a:pt x="111353" y="39725"/>
                  </a:lnTo>
                  <a:lnTo>
                    <a:pt x="73977" y="68135"/>
                  </a:lnTo>
                  <a:lnTo>
                    <a:pt x="43141" y="102565"/>
                  </a:lnTo>
                  <a:lnTo>
                    <a:pt x="19850" y="142074"/>
                  </a:lnTo>
                  <a:lnTo>
                    <a:pt x="5130" y="185750"/>
                  </a:lnTo>
                  <a:lnTo>
                    <a:pt x="0" y="232625"/>
                  </a:lnTo>
                  <a:lnTo>
                    <a:pt x="5130" y="279514"/>
                  </a:lnTo>
                  <a:lnTo>
                    <a:pt x="19850" y="323176"/>
                  </a:lnTo>
                  <a:lnTo>
                    <a:pt x="43141" y="362699"/>
                  </a:lnTo>
                  <a:lnTo>
                    <a:pt x="73977" y="397129"/>
                  </a:lnTo>
                  <a:lnTo>
                    <a:pt x="111353" y="425526"/>
                  </a:lnTo>
                  <a:lnTo>
                    <a:pt x="154254" y="446976"/>
                  </a:lnTo>
                  <a:lnTo>
                    <a:pt x="201663" y="460540"/>
                  </a:lnTo>
                  <a:lnTo>
                    <a:pt x="252564" y="465264"/>
                  </a:lnTo>
                  <a:lnTo>
                    <a:pt x="544360" y="465264"/>
                  </a:lnTo>
                  <a:lnTo>
                    <a:pt x="515747" y="491020"/>
                  </a:lnTo>
                  <a:lnTo>
                    <a:pt x="488619" y="529412"/>
                  </a:lnTo>
                  <a:lnTo>
                    <a:pt x="471335" y="572935"/>
                  </a:lnTo>
                  <a:lnTo>
                    <a:pt x="465264" y="620356"/>
                  </a:lnTo>
                  <a:lnTo>
                    <a:pt x="471335" y="667766"/>
                  </a:lnTo>
                  <a:lnTo>
                    <a:pt x="488619" y="711288"/>
                  </a:lnTo>
                  <a:lnTo>
                    <a:pt x="515747" y="749681"/>
                  </a:lnTo>
                  <a:lnTo>
                    <a:pt x="551332" y="781710"/>
                  </a:lnTo>
                  <a:lnTo>
                    <a:pt x="593991" y="806119"/>
                  </a:lnTo>
                  <a:lnTo>
                    <a:pt x="642353" y="821677"/>
                  </a:lnTo>
                  <a:lnTo>
                    <a:pt x="695032" y="827138"/>
                  </a:lnTo>
                  <a:lnTo>
                    <a:pt x="2820327" y="827138"/>
                  </a:lnTo>
                  <a:lnTo>
                    <a:pt x="2873006" y="821677"/>
                  </a:lnTo>
                  <a:lnTo>
                    <a:pt x="2921368" y="806119"/>
                  </a:lnTo>
                  <a:lnTo>
                    <a:pt x="2964027" y="781710"/>
                  </a:lnTo>
                  <a:lnTo>
                    <a:pt x="2999600" y="749681"/>
                  </a:lnTo>
                  <a:lnTo>
                    <a:pt x="3026727" y="711288"/>
                  </a:lnTo>
                  <a:lnTo>
                    <a:pt x="3044012" y="667766"/>
                  </a:lnTo>
                  <a:lnTo>
                    <a:pt x="3050082" y="620356"/>
                  </a:lnTo>
                  <a:lnTo>
                    <a:pt x="3044012" y="572935"/>
                  </a:lnTo>
                  <a:lnTo>
                    <a:pt x="3026727" y="529412"/>
                  </a:lnTo>
                  <a:lnTo>
                    <a:pt x="2999600" y="491020"/>
                  </a:lnTo>
                  <a:lnTo>
                    <a:pt x="2970987" y="465264"/>
                  </a:lnTo>
                  <a:lnTo>
                    <a:pt x="3211093" y="465264"/>
                  </a:lnTo>
                  <a:lnTo>
                    <a:pt x="3261995" y="460540"/>
                  </a:lnTo>
                  <a:lnTo>
                    <a:pt x="3309404" y="446976"/>
                  </a:lnTo>
                  <a:lnTo>
                    <a:pt x="3352304" y="425526"/>
                  </a:lnTo>
                  <a:lnTo>
                    <a:pt x="3389680" y="397129"/>
                  </a:lnTo>
                  <a:lnTo>
                    <a:pt x="3420516" y="362699"/>
                  </a:lnTo>
                  <a:lnTo>
                    <a:pt x="3443808" y="323176"/>
                  </a:lnTo>
                  <a:lnTo>
                    <a:pt x="3458527" y="279514"/>
                  </a:lnTo>
                  <a:lnTo>
                    <a:pt x="3463658" y="23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530" y="5005737"/>
              <a:ext cx="2857430" cy="37480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0538" y="8366912"/>
              <a:ext cx="1867905" cy="276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271" y="8255874"/>
              <a:ext cx="2105571" cy="600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965" y="4919975"/>
              <a:ext cx="1008668" cy="23823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91500" y="6208467"/>
              <a:ext cx="3722370" cy="2300605"/>
            </a:xfrm>
            <a:custGeom>
              <a:avLst/>
              <a:gdLst/>
              <a:ahLst/>
              <a:cxnLst/>
              <a:rect l="l" t="t" r="r" b="b"/>
              <a:pathLst>
                <a:path w="3722370" h="2300604">
                  <a:moveTo>
                    <a:pt x="3721946" y="0"/>
                  </a:moveTo>
                  <a:lnTo>
                    <a:pt x="0" y="0"/>
                  </a:lnTo>
                  <a:lnTo>
                    <a:pt x="0" y="2300362"/>
                  </a:lnTo>
                  <a:lnTo>
                    <a:pt x="3721946" y="2300362"/>
                  </a:lnTo>
                  <a:lnTo>
                    <a:pt x="3721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5626" y="5728098"/>
              <a:ext cx="3833047" cy="3030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16711" y="8371968"/>
              <a:ext cx="1867902" cy="2764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8442" y="8260934"/>
              <a:ext cx="2105576" cy="5483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09768" y="2553922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4">
                  <a:moveTo>
                    <a:pt x="234718" y="0"/>
                  </a:moveTo>
                  <a:lnTo>
                    <a:pt x="179790" y="6205"/>
                  </a:lnTo>
                  <a:lnTo>
                    <a:pt x="128883" y="25938"/>
                  </a:lnTo>
                  <a:lnTo>
                    <a:pt x="83289" y="56666"/>
                  </a:lnTo>
                  <a:lnTo>
                    <a:pt x="42810" y="94127"/>
                  </a:lnTo>
                  <a:lnTo>
                    <a:pt x="17661" y="143376"/>
                  </a:lnTo>
                  <a:lnTo>
                    <a:pt x="2994" y="196380"/>
                  </a:lnTo>
                  <a:lnTo>
                    <a:pt x="0" y="233563"/>
                  </a:lnTo>
                  <a:lnTo>
                    <a:pt x="357" y="252490"/>
                  </a:lnTo>
                  <a:lnTo>
                    <a:pt x="8960" y="306914"/>
                  </a:lnTo>
                  <a:lnTo>
                    <a:pt x="34638" y="356159"/>
                  </a:lnTo>
                  <a:lnTo>
                    <a:pt x="69611" y="398491"/>
                  </a:lnTo>
                  <a:lnTo>
                    <a:pt x="112955" y="432365"/>
                  </a:lnTo>
                  <a:lnTo>
                    <a:pt x="161792" y="457988"/>
                  </a:lnTo>
                  <a:lnTo>
                    <a:pt x="215857" y="468230"/>
                  </a:lnTo>
                  <a:lnTo>
                    <a:pt x="234718" y="468890"/>
                  </a:lnTo>
                  <a:lnTo>
                    <a:pt x="253623" y="468370"/>
                  </a:lnTo>
                  <a:lnTo>
                    <a:pt x="307925" y="458884"/>
                  </a:lnTo>
                  <a:lnTo>
                    <a:pt x="357369" y="433665"/>
                  </a:lnTo>
                  <a:lnTo>
                    <a:pt x="399865" y="398853"/>
                  </a:lnTo>
                  <a:lnTo>
                    <a:pt x="433434" y="355411"/>
                  </a:lnTo>
                  <a:lnTo>
                    <a:pt x="456707" y="305691"/>
                  </a:lnTo>
                  <a:lnTo>
                    <a:pt x="468141" y="252298"/>
                  </a:lnTo>
                  <a:lnTo>
                    <a:pt x="469022" y="233563"/>
                  </a:lnTo>
                  <a:lnTo>
                    <a:pt x="468339" y="214763"/>
                  </a:lnTo>
                  <a:lnTo>
                    <a:pt x="457977" y="161022"/>
                  </a:lnTo>
                  <a:lnTo>
                    <a:pt x="435164" y="110534"/>
                  </a:lnTo>
                  <a:lnTo>
                    <a:pt x="400734" y="67664"/>
                  </a:lnTo>
                  <a:lnTo>
                    <a:pt x="357117" y="34136"/>
                  </a:lnTo>
                  <a:lnTo>
                    <a:pt x="306685" y="12062"/>
                  </a:lnTo>
                  <a:lnTo>
                    <a:pt x="253429" y="841"/>
                  </a:lnTo>
                  <a:lnTo>
                    <a:pt x="234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9768" y="2553922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4">
                  <a:moveTo>
                    <a:pt x="469022" y="233563"/>
                  </a:moveTo>
                  <a:lnTo>
                    <a:pt x="461760" y="288345"/>
                  </a:lnTo>
                  <a:lnTo>
                    <a:pt x="442466" y="339596"/>
                  </a:lnTo>
                  <a:lnTo>
                    <a:pt x="411987" y="385102"/>
                  </a:lnTo>
                  <a:lnTo>
                    <a:pt x="372431" y="423110"/>
                  </a:lnTo>
                  <a:lnTo>
                    <a:pt x="325220" y="452068"/>
                  </a:lnTo>
                  <a:lnTo>
                    <a:pt x="272250" y="466668"/>
                  </a:lnTo>
                  <a:lnTo>
                    <a:pt x="234718" y="468890"/>
                  </a:lnTo>
                  <a:lnTo>
                    <a:pt x="215857" y="468230"/>
                  </a:lnTo>
                  <a:lnTo>
                    <a:pt x="161792" y="457988"/>
                  </a:lnTo>
                  <a:lnTo>
                    <a:pt x="112955" y="432365"/>
                  </a:lnTo>
                  <a:lnTo>
                    <a:pt x="69611" y="398491"/>
                  </a:lnTo>
                  <a:lnTo>
                    <a:pt x="34638" y="356159"/>
                  </a:lnTo>
                  <a:lnTo>
                    <a:pt x="8960" y="306914"/>
                  </a:lnTo>
                  <a:lnTo>
                    <a:pt x="357" y="252490"/>
                  </a:lnTo>
                  <a:lnTo>
                    <a:pt x="0" y="233563"/>
                  </a:lnTo>
                  <a:lnTo>
                    <a:pt x="762" y="214768"/>
                  </a:lnTo>
                  <a:lnTo>
                    <a:pt x="11551" y="161045"/>
                  </a:lnTo>
                  <a:lnTo>
                    <a:pt x="32958" y="109567"/>
                  </a:lnTo>
                  <a:lnTo>
                    <a:pt x="68534" y="67936"/>
                  </a:lnTo>
                  <a:lnTo>
                    <a:pt x="113319" y="35407"/>
                  </a:lnTo>
                  <a:lnTo>
                    <a:pt x="162418" y="11062"/>
                  </a:lnTo>
                  <a:lnTo>
                    <a:pt x="215956" y="685"/>
                  </a:lnTo>
                  <a:lnTo>
                    <a:pt x="234718" y="0"/>
                  </a:lnTo>
                  <a:lnTo>
                    <a:pt x="253429" y="841"/>
                  </a:lnTo>
                  <a:lnTo>
                    <a:pt x="306685" y="12062"/>
                  </a:lnTo>
                  <a:lnTo>
                    <a:pt x="357117" y="34136"/>
                  </a:lnTo>
                  <a:lnTo>
                    <a:pt x="400734" y="67664"/>
                  </a:lnTo>
                  <a:lnTo>
                    <a:pt x="435164" y="110534"/>
                  </a:lnTo>
                  <a:lnTo>
                    <a:pt x="457977" y="161022"/>
                  </a:lnTo>
                  <a:lnTo>
                    <a:pt x="468339" y="214763"/>
                  </a:lnTo>
                  <a:lnTo>
                    <a:pt x="469022" y="233563"/>
                  </a:lnTo>
                  <a:close/>
                </a:path>
              </a:pathLst>
            </a:custGeom>
            <a:ln w="2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8901" y="1816781"/>
              <a:ext cx="5005219" cy="58932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7463" y="1582753"/>
              <a:ext cx="834870" cy="5728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6500" y="5204411"/>
              <a:ext cx="1867904" cy="2764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58231" y="5093372"/>
              <a:ext cx="2105576" cy="5939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97186" y="2153273"/>
              <a:ext cx="537845" cy="484505"/>
            </a:xfrm>
            <a:custGeom>
              <a:avLst/>
              <a:gdLst/>
              <a:ahLst/>
              <a:cxnLst/>
              <a:rect l="l" t="t" r="r" b="b"/>
              <a:pathLst>
                <a:path w="537845" h="484505">
                  <a:moveTo>
                    <a:pt x="239269" y="463151"/>
                  </a:moveTo>
                  <a:lnTo>
                    <a:pt x="238955" y="464486"/>
                  </a:lnTo>
                  <a:lnTo>
                    <a:pt x="229463" y="471696"/>
                  </a:lnTo>
                  <a:lnTo>
                    <a:pt x="219347" y="473347"/>
                  </a:lnTo>
                  <a:lnTo>
                    <a:pt x="221664" y="479429"/>
                  </a:lnTo>
                  <a:lnTo>
                    <a:pt x="233779" y="484427"/>
                  </a:lnTo>
                  <a:lnTo>
                    <a:pt x="247919" y="483300"/>
                  </a:lnTo>
                  <a:lnTo>
                    <a:pt x="258412" y="476525"/>
                  </a:lnTo>
                  <a:lnTo>
                    <a:pt x="265791" y="467829"/>
                  </a:lnTo>
                  <a:lnTo>
                    <a:pt x="261428" y="467829"/>
                  </a:lnTo>
                  <a:lnTo>
                    <a:pt x="239269" y="463151"/>
                  </a:lnTo>
                  <a:close/>
                </a:path>
                <a:path w="537845" h="484505">
                  <a:moveTo>
                    <a:pt x="197381" y="462625"/>
                  </a:moveTo>
                  <a:lnTo>
                    <a:pt x="199293" y="467937"/>
                  </a:lnTo>
                  <a:lnTo>
                    <a:pt x="208715" y="472734"/>
                  </a:lnTo>
                  <a:lnTo>
                    <a:pt x="216975" y="473734"/>
                  </a:lnTo>
                  <a:lnTo>
                    <a:pt x="203633" y="468579"/>
                  </a:lnTo>
                  <a:lnTo>
                    <a:pt x="197381" y="462625"/>
                  </a:lnTo>
                  <a:close/>
                </a:path>
                <a:path w="537845" h="484505">
                  <a:moveTo>
                    <a:pt x="216975" y="444698"/>
                  </a:moveTo>
                  <a:lnTo>
                    <a:pt x="208715" y="445697"/>
                  </a:lnTo>
                  <a:lnTo>
                    <a:pt x="199293" y="450491"/>
                  </a:lnTo>
                  <a:lnTo>
                    <a:pt x="196243" y="458963"/>
                  </a:lnTo>
                  <a:lnTo>
                    <a:pt x="196207" y="459363"/>
                  </a:lnTo>
                  <a:lnTo>
                    <a:pt x="197381" y="462625"/>
                  </a:lnTo>
                  <a:lnTo>
                    <a:pt x="203633" y="468579"/>
                  </a:lnTo>
                  <a:lnTo>
                    <a:pt x="216975" y="473734"/>
                  </a:lnTo>
                  <a:lnTo>
                    <a:pt x="216975" y="444698"/>
                  </a:lnTo>
                  <a:close/>
                </a:path>
                <a:path w="537845" h="484505">
                  <a:moveTo>
                    <a:pt x="229194" y="444698"/>
                  </a:moveTo>
                  <a:lnTo>
                    <a:pt x="216975" y="444698"/>
                  </a:lnTo>
                  <a:lnTo>
                    <a:pt x="216975" y="473734"/>
                  </a:lnTo>
                  <a:lnTo>
                    <a:pt x="219347" y="473347"/>
                  </a:lnTo>
                  <a:lnTo>
                    <a:pt x="217245" y="467829"/>
                  </a:lnTo>
                  <a:lnTo>
                    <a:pt x="218953" y="458963"/>
                  </a:lnTo>
                  <a:lnTo>
                    <a:pt x="222382" y="451933"/>
                  </a:lnTo>
                  <a:lnTo>
                    <a:pt x="227611" y="445964"/>
                  </a:lnTo>
                  <a:lnTo>
                    <a:pt x="229194" y="444698"/>
                  </a:lnTo>
                  <a:close/>
                </a:path>
                <a:path w="537845" h="484505">
                  <a:moveTo>
                    <a:pt x="229845" y="444177"/>
                  </a:moveTo>
                  <a:lnTo>
                    <a:pt x="227611" y="445964"/>
                  </a:lnTo>
                  <a:lnTo>
                    <a:pt x="222382" y="451933"/>
                  </a:lnTo>
                  <a:lnTo>
                    <a:pt x="218953" y="458963"/>
                  </a:lnTo>
                  <a:lnTo>
                    <a:pt x="217245" y="467829"/>
                  </a:lnTo>
                  <a:lnTo>
                    <a:pt x="219347" y="473347"/>
                  </a:lnTo>
                  <a:lnTo>
                    <a:pt x="229463" y="471696"/>
                  </a:lnTo>
                  <a:lnTo>
                    <a:pt x="238955" y="464486"/>
                  </a:lnTo>
                  <a:lnTo>
                    <a:pt x="239269" y="463151"/>
                  </a:lnTo>
                  <a:lnTo>
                    <a:pt x="220260" y="459138"/>
                  </a:lnTo>
                  <a:lnTo>
                    <a:pt x="231388" y="445743"/>
                  </a:lnTo>
                  <a:lnTo>
                    <a:pt x="229845" y="444177"/>
                  </a:lnTo>
                  <a:close/>
                </a:path>
                <a:path w="537845" h="484505">
                  <a:moveTo>
                    <a:pt x="246145" y="436796"/>
                  </a:moveTo>
                  <a:lnTo>
                    <a:pt x="236335" y="439787"/>
                  </a:lnTo>
                  <a:lnTo>
                    <a:pt x="231388" y="445743"/>
                  </a:lnTo>
                  <a:lnTo>
                    <a:pt x="231852" y="446214"/>
                  </a:lnTo>
                  <a:lnTo>
                    <a:pt x="241176" y="455020"/>
                  </a:lnTo>
                  <a:lnTo>
                    <a:pt x="239269" y="463151"/>
                  </a:lnTo>
                  <a:lnTo>
                    <a:pt x="261428" y="467829"/>
                  </a:lnTo>
                  <a:lnTo>
                    <a:pt x="260365" y="464038"/>
                  </a:lnTo>
                  <a:lnTo>
                    <a:pt x="261261" y="460746"/>
                  </a:lnTo>
                  <a:lnTo>
                    <a:pt x="264110" y="457966"/>
                  </a:lnTo>
                  <a:lnTo>
                    <a:pt x="266218" y="446378"/>
                  </a:lnTo>
                  <a:lnTo>
                    <a:pt x="258437" y="439075"/>
                  </a:lnTo>
                  <a:lnTo>
                    <a:pt x="246145" y="436796"/>
                  </a:lnTo>
                  <a:close/>
                </a:path>
                <a:path w="537845" h="484505">
                  <a:moveTo>
                    <a:pt x="293165" y="436796"/>
                  </a:moveTo>
                  <a:lnTo>
                    <a:pt x="246145" y="436796"/>
                  </a:lnTo>
                  <a:lnTo>
                    <a:pt x="258437" y="439075"/>
                  </a:lnTo>
                  <a:lnTo>
                    <a:pt x="266218" y="446378"/>
                  </a:lnTo>
                  <a:lnTo>
                    <a:pt x="264110" y="457966"/>
                  </a:lnTo>
                  <a:lnTo>
                    <a:pt x="261261" y="460746"/>
                  </a:lnTo>
                  <a:lnTo>
                    <a:pt x="260607" y="463151"/>
                  </a:lnTo>
                  <a:lnTo>
                    <a:pt x="260491" y="464486"/>
                  </a:lnTo>
                  <a:lnTo>
                    <a:pt x="261428" y="467829"/>
                  </a:lnTo>
                  <a:lnTo>
                    <a:pt x="265791" y="467829"/>
                  </a:lnTo>
                  <a:lnTo>
                    <a:pt x="288595" y="440954"/>
                  </a:lnTo>
                  <a:lnTo>
                    <a:pt x="293165" y="436796"/>
                  </a:lnTo>
                  <a:close/>
                </a:path>
                <a:path w="537845" h="484505">
                  <a:moveTo>
                    <a:pt x="231388" y="445743"/>
                  </a:moveTo>
                  <a:lnTo>
                    <a:pt x="220260" y="459138"/>
                  </a:lnTo>
                  <a:lnTo>
                    <a:pt x="239269" y="463151"/>
                  </a:lnTo>
                  <a:lnTo>
                    <a:pt x="241176" y="455020"/>
                  </a:lnTo>
                  <a:lnTo>
                    <a:pt x="231852" y="446214"/>
                  </a:lnTo>
                  <a:lnTo>
                    <a:pt x="231388" y="445743"/>
                  </a:lnTo>
                  <a:close/>
                </a:path>
                <a:path w="537845" h="484505">
                  <a:moveTo>
                    <a:pt x="185972" y="440822"/>
                  </a:moveTo>
                  <a:lnTo>
                    <a:pt x="187572" y="447240"/>
                  </a:lnTo>
                  <a:lnTo>
                    <a:pt x="193955" y="459363"/>
                  </a:lnTo>
                  <a:lnTo>
                    <a:pt x="197381" y="462625"/>
                  </a:lnTo>
                  <a:lnTo>
                    <a:pt x="196207" y="459363"/>
                  </a:lnTo>
                  <a:lnTo>
                    <a:pt x="196243" y="458963"/>
                  </a:lnTo>
                  <a:lnTo>
                    <a:pt x="199293" y="450491"/>
                  </a:lnTo>
                  <a:lnTo>
                    <a:pt x="208715" y="445697"/>
                  </a:lnTo>
                  <a:lnTo>
                    <a:pt x="215931" y="444824"/>
                  </a:lnTo>
                  <a:lnTo>
                    <a:pt x="190191" y="444824"/>
                  </a:lnTo>
                  <a:lnTo>
                    <a:pt x="185972" y="440822"/>
                  </a:lnTo>
                  <a:close/>
                </a:path>
                <a:path w="537845" h="484505">
                  <a:moveTo>
                    <a:pt x="236335" y="439787"/>
                  </a:moveTo>
                  <a:lnTo>
                    <a:pt x="234718" y="440280"/>
                  </a:lnTo>
                  <a:lnTo>
                    <a:pt x="229845" y="444177"/>
                  </a:lnTo>
                  <a:lnTo>
                    <a:pt x="231388" y="445743"/>
                  </a:lnTo>
                  <a:lnTo>
                    <a:pt x="236335" y="439787"/>
                  </a:lnTo>
                  <a:close/>
                </a:path>
                <a:path w="537845" h="484505">
                  <a:moveTo>
                    <a:pt x="184113" y="433365"/>
                  </a:moveTo>
                  <a:lnTo>
                    <a:pt x="185972" y="440822"/>
                  </a:lnTo>
                  <a:lnTo>
                    <a:pt x="190191" y="444824"/>
                  </a:lnTo>
                  <a:lnTo>
                    <a:pt x="184113" y="433365"/>
                  </a:lnTo>
                  <a:close/>
                </a:path>
                <a:path w="537845" h="484505">
                  <a:moveTo>
                    <a:pt x="225870" y="433365"/>
                  </a:moveTo>
                  <a:lnTo>
                    <a:pt x="184113" y="433365"/>
                  </a:lnTo>
                  <a:lnTo>
                    <a:pt x="190191" y="444824"/>
                  </a:lnTo>
                  <a:lnTo>
                    <a:pt x="215931" y="444824"/>
                  </a:lnTo>
                  <a:lnTo>
                    <a:pt x="216975" y="444698"/>
                  </a:lnTo>
                  <a:lnTo>
                    <a:pt x="229194" y="444698"/>
                  </a:lnTo>
                  <a:lnTo>
                    <a:pt x="229845" y="444177"/>
                  </a:lnTo>
                  <a:lnTo>
                    <a:pt x="227887" y="442188"/>
                  </a:lnTo>
                  <a:lnTo>
                    <a:pt x="226379" y="436386"/>
                  </a:lnTo>
                  <a:lnTo>
                    <a:pt x="225870" y="433365"/>
                  </a:lnTo>
                  <a:close/>
                </a:path>
                <a:path w="537845" h="484505">
                  <a:moveTo>
                    <a:pt x="155483" y="0"/>
                  </a:moveTo>
                  <a:lnTo>
                    <a:pt x="102542" y="8167"/>
                  </a:lnTo>
                  <a:lnTo>
                    <a:pt x="53858" y="30691"/>
                  </a:lnTo>
                  <a:lnTo>
                    <a:pt x="17370" y="64810"/>
                  </a:lnTo>
                  <a:lnTo>
                    <a:pt x="768" y="114254"/>
                  </a:lnTo>
                  <a:lnTo>
                    <a:pt x="0" y="143419"/>
                  </a:lnTo>
                  <a:lnTo>
                    <a:pt x="1040" y="167106"/>
                  </a:lnTo>
                  <a:lnTo>
                    <a:pt x="8912" y="220496"/>
                  </a:lnTo>
                  <a:lnTo>
                    <a:pt x="29467" y="270470"/>
                  </a:lnTo>
                  <a:lnTo>
                    <a:pt x="55544" y="309347"/>
                  </a:lnTo>
                  <a:lnTo>
                    <a:pt x="86770" y="345536"/>
                  </a:lnTo>
                  <a:lnTo>
                    <a:pt x="121030" y="379721"/>
                  </a:lnTo>
                  <a:lnTo>
                    <a:pt x="156208" y="412588"/>
                  </a:lnTo>
                  <a:lnTo>
                    <a:pt x="185972" y="440822"/>
                  </a:lnTo>
                  <a:lnTo>
                    <a:pt x="184113" y="433365"/>
                  </a:lnTo>
                  <a:lnTo>
                    <a:pt x="225870" y="433365"/>
                  </a:lnTo>
                  <a:lnTo>
                    <a:pt x="225345" y="430243"/>
                  </a:lnTo>
                  <a:lnTo>
                    <a:pt x="222805" y="425197"/>
                  </a:lnTo>
                  <a:lnTo>
                    <a:pt x="171030" y="372686"/>
                  </a:lnTo>
                  <a:lnTo>
                    <a:pt x="140384" y="341991"/>
                  </a:lnTo>
                  <a:lnTo>
                    <a:pt x="125203" y="326508"/>
                  </a:lnTo>
                  <a:lnTo>
                    <a:pt x="94146" y="291229"/>
                  </a:lnTo>
                  <a:lnTo>
                    <a:pt x="69511" y="254049"/>
                  </a:lnTo>
                  <a:lnTo>
                    <a:pt x="52659" y="213248"/>
                  </a:lnTo>
                  <a:lnTo>
                    <a:pt x="44953" y="167106"/>
                  </a:lnTo>
                  <a:lnTo>
                    <a:pt x="43851" y="143419"/>
                  </a:lnTo>
                  <a:lnTo>
                    <a:pt x="44527" y="119840"/>
                  </a:lnTo>
                  <a:lnTo>
                    <a:pt x="59744" y="75891"/>
                  </a:lnTo>
                  <a:lnTo>
                    <a:pt x="102020" y="46409"/>
                  </a:lnTo>
                  <a:lnTo>
                    <a:pt x="153119" y="34884"/>
                  </a:lnTo>
                  <a:lnTo>
                    <a:pt x="242431" y="34884"/>
                  </a:lnTo>
                  <a:lnTo>
                    <a:pt x="204740" y="8950"/>
                  </a:lnTo>
                  <a:lnTo>
                    <a:pt x="155483" y="0"/>
                  </a:lnTo>
                  <a:close/>
                </a:path>
                <a:path w="537845" h="484505">
                  <a:moveTo>
                    <a:pt x="502646" y="68227"/>
                  </a:moveTo>
                  <a:lnTo>
                    <a:pt x="414206" y="68227"/>
                  </a:lnTo>
                  <a:lnTo>
                    <a:pt x="447716" y="76136"/>
                  </a:lnTo>
                  <a:lnTo>
                    <a:pt x="475243" y="94914"/>
                  </a:lnTo>
                  <a:lnTo>
                    <a:pt x="492326" y="125370"/>
                  </a:lnTo>
                  <a:lnTo>
                    <a:pt x="494617" y="168494"/>
                  </a:lnTo>
                  <a:lnTo>
                    <a:pt x="480345" y="209806"/>
                  </a:lnTo>
                  <a:lnTo>
                    <a:pt x="454893" y="247925"/>
                  </a:lnTo>
                  <a:lnTo>
                    <a:pt x="423641" y="281467"/>
                  </a:lnTo>
                  <a:lnTo>
                    <a:pt x="391972" y="309052"/>
                  </a:lnTo>
                  <a:lnTo>
                    <a:pt x="355603" y="336894"/>
                  </a:lnTo>
                  <a:lnTo>
                    <a:pt x="318767" y="364251"/>
                  </a:lnTo>
                  <a:lnTo>
                    <a:pt x="282945" y="392695"/>
                  </a:lnTo>
                  <a:lnTo>
                    <a:pt x="249616" y="423800"/>
                  </a:lnTo>
                  <a:lnTo>
                    <a:pt x="236335" y="439787"/>
                  </a:lnTo>
                  <a:lnTo>
                    <a:pt x="246145" y="436796"/>
                  </a:lnTo>
                  <a:lnTo>
                    <a:pt x="293165" y="436796"/>
                  </a:lnTo>
                  <a:lnTo>
                    <a:pt x="322894" y="409752"/>
                  </a:lnTo>
                  <a:lnTo>
                    <a:pt x="359671" y="381159"/>
                  </a:lnTo>
                  <a:lnTo>
                    <a:pt x="397284" y="353410"/>
                  </a:lnTo>
                  <a:lnTo>
                    <a:pt x="434094" y="324745"/>
                  </a:lnTo>
                  <a:lnTo>
                    <a:pt x="468460" y="293400"/>
                  </a:lnTo>
                  <a:lnTo>
                    <a:pt x="497745" y="258434"/>
                  </a:lnTo>
                  <a:lnTo>
                    <a:pt x="521834" y="217456"/>
                  </a:lnTo>
                  <a:lnTo>
                    <a:pt x="536457" y="173094"/>
                  </a:lnTo>
                  <a:lnTo>
                    <a:pt x="537342" y="127976"/>
                  </a:lnTo>
                  <a:lnTo>
                    <a:pt x="520219" y="84731"/>
                  </a:lnTo>
                  <a:lnTo>
                    <a:pt x="502646" y="68227"/>
                  </a:lnTo>
                  <a:close/>
                </a:path>
                <a:path w="537845" h="484505">
                  <a:moveTo>
                    <a:pt x="273975" y="88273"/>
                  </a:moveTo>
                  <a:lnTo>
                    <a:pt x="250556" y="127584"/>
                  </a:lnTo>
                  <a:lnTo>
                    <a:pt x="243150" y="174901"/>
                  </a:lnTo>
                  <a:lnTo>
                    <a:pt x="250372" y="187753"/>
                  </a:lnTo>
                  <a:lnTo>
                    <a:pt x="265490" y="192044"/>
                  </a:lnTo>
                  <a:lnTo>
                    <a:pt x="280462" y="187753"/>
                  </a:lnTo>
                  <a:lnTo>
                    <a:pt x="287219" y="174901"/>
                  </a:lnTo>
                  <a:lnTo>
                    <a:pt x="283754" y="125195"/>
                  </a:lnTo>
                  <a:lnTo>
                    <a:pt x="273975" y="88273"/>
                  </a:lnTo>
                  <a:close/>
                </a:path>
                <a:path w="537845" h="484505">
                  <a:moveTo>
                    <a:pt x="242431" y="34884"/>
                  </a:moveTo>
                  <a:lnTo>
                    <a:pt x="153119" y="34884"/>
                  </a:lnTo>
                  <a:lnTo>
                    <a:pt x="199138" y="46261"/>
                  </a:lnTo>
                  <a:lnTo>
                    <a:pt x="226522" y="81573"/>
                  </a:lnTo>
                  <a:lnTo>
                    <a:pt x="239712" y="128545"/>
                  </a:lnTo>
                  <a:lnTo>
                    <a:pt x="243150" y="174901"/>
                  </a:lnTo>
                  <a:lnTo>
                    <a:pt x="250556" y="127584"/>
                  </a:lnTo>
                  <a:lnTo>
                    <a:pt x="273857" y="88372"/>
                  </a:lnTo>
                  <a:lnTo>
                    <a:pt x="271179" y="77717"/>
                  </a:lnTo>
                  <a:lnTo>
                    <a:pt x="246005" y="37343"/>
                  </a:lnTo>
                  <a:lnTo>
                    <a:pt x="242431" y="34884"/>
                  </a:lnTo>
                  <a:close/>
                </a:path>
                <a:path w="537845" h="484505">
                  <a:moveTo>
                    <a:pt x="398060" y="33959"/>
                  </a:moveTo>
                  <a:lnTo>
                    <a:pt x="353700" y="40370"/>
                  </a:lnTo>
                  <a:lnTo>
                    <a:pt x="309441" y="58792"/>
                  </a:lnTo>
                  <a:lnTo>
                    <a:pt x="273975" y="88273"/>
                  </a:lnTo>
                  <a:lnTo>
                    <a:pt x="283754" y="125195"/>
                  </a:lnTo>
                  <a:lnTo>
                    <a:pt x="287219" y="174901"/>
                  </a:lnTo>
                  <a:lnTo>
                    <a:pt x="293306" y="136111"/>
                  </a:lnTo>
                  <a:lnTo>
                    <a:pt x="342135" y="83240"/>
                  </a:lnTo>
                  <a:lnTo>
                    <a:pt x="379175" y="70382"/>
                  </a:lnTo>
                  <a:lnTo>
                    <a:pt x="414206" y="68227"/>
                  </a:lnTo>
                  <a:lnTo>
                    <a:pt x="502646" y="68227"/>
                  </a:lnTo>
                  <a:lnTo>
                    <a:pt x="487365" y="53875"/>
                  </a:lnTo>
                  <a:lnTo>
                    <a:pt x="444630" y="37706"/>
                  </a:lnTo>
                  <a:lnTo>
                    <a:pt x="398060" y="33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611115" y="12535063"/>
            <a:ext cx="3151505" cy="54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7329">
              <a:lnSpc>
                <a:spcPct val="113900"/>
              </a:lnSpc>
              <a:spcBef>
                <a:spcPts val="90"/>
              </a:spcBef>
            </a:pPr>
            <a:r>
              <a:rPr sz="1500" spc="-10" dirty="0">
                <a:latin typeface="Trebuchet MS"/>
                <a:cs typeface="Trebuchet MS"/>
                <a:hlinkClick r:id="rId16"/>
              </a:rPr>
              <a:t>www.partnerschaften2030.de</a:t>
            </a:r>
            <a:r>
              <a:rPr sz="1500" spc="50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  <a:hlinkClick r:id="rId17"/>
              </a:rPr>
              <a:t>www.rsm.nl/research/centres/prc/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03927" y="10261742"/>
            <a:ext cx="3965575" cy="203835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1850" b="1" dirty="0">
                <a:latin typeface="Trebuchet MS"/>
                <a:cs typeface="Trebuchet MS"/>
              </a:rPr>
              <a:t>OFFENE</a:t>
            </a:r>
            <a:r>
              <a:rPr sz="1850" b="1" spc="-110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FRAGEN?</a:t>
            </a:r>
            <a:endParaRPr sz="1850">
              <a:latin typeface="Trebuchet MS"/>
              <a:cs typeface="Trebuchet MS"/>
            </a:endParaRPr>
          </a:p>
          <a:p>
            <a:pPr marL="12700" marR="5080" algn="ctr">
              <a:lnSpc>
                <a:spcPct val="113900"/>
              </a:lnSpc>
              <a:spcBef>
                <a:spcPts val="484"/>
              </a:spcBef>
            </a:pPr>
            <a:r>
              <a:rPr sz="1500" dirty="0">
                <a:latin typeface="Trebuchet MS"/>
                <a:cs typeface="Trebuchet MS"/>
              </a:rPr>
              <a:t>Inspiriert?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Sehr </a:t>
            </a:r>
            <a:r>
              <a:rPr sz="1500" dirty="0">
                <a:latin typeface="Trebuchet MS"/>
                <a:cs typeface="Trebuchet MS"/>
              </a:rPr>
              <a:t>gut!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Partnerschaften2030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das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PrC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können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Ihnen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helfen,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den </a:t>
            </a:r>
            <a:r>
              <a:rPr sz="1500" dirty="0">
                <a:latin typeface="Trebuchet MS"/>
                <a:cs typeface="Trebuchet MS"/>
              </a:rPr>
              <a:t>richtigen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Ansatz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Ihre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Partnerschaft</a:t>
            </a:r>
            <a:r>
              <a:rPr sz="1500" spc="17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zu </a:t>
            </a:r>
            <a:r>
              <a:rPr sz="1500" dirty="0">
                <a:latin typeface="Trebuchet MS"/>
                <a:cs typeface="Trebuchet MS"/>
              </a:rPr>
              <a:t>ﬁnden.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</a:t>
            </a:r>
            <a:r>
              <a:rPr sz="1500" spc="-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würden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uns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freuen,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gemeinsam </a:t>
            </a:r>
            <a:r>
              <a:rPr sz="1500" spc="50" dirty="0">
                <a:latin typeface="Trebuchet MS"/>
                <a:cs typeface="Trebuchet MS"/>
              </a:rPr>
              <a:t>über</a:t>
            </a:r>
            <a:r>
              <a:rPr sz="1500" spc="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Ihre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Pläne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sprechen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425" dirty="0">
                <a:latin typeface="Trebuchet MS"/>
                <a:cs typeface="Trebuchet MS"/>
              </a:rPr>
              <a:t>–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kontaktieren </a:t>
            </a:r>
            <a:r>
              <a:rPr sz="1500" spc="60" dirty="0">
                <a:latin typeface="Trebuchet MS"/>
                <a:cs typeface="Trebuchet MS"/>
              </a:rPr>
              <a:t>Sie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uns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einfach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über: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4466" y="6510559"/>
            <a:ext cx="2113280" cy="1784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00" dirty="0">
                <a:solidFill>
                  <a:srgbClr val="333333"/>
                </a:solidFill>
                <a:latin typeface="Trebuchet MS"/>
                <a:cs typeface="Trebuchet MS"/>
              </a:rPr>
              <a:t>ANDERE</a:t>
            </a:r>
            <a:r>
              <a:rPr sz="1250" spc="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333333"/>
                </a:solidFill>
                <a:latin typeface="Trebuchet MS"/>
                <a:cs typeface="Trebuchet MS"/>
              </a:rPr>
              <a:t>INDIKATOREN:</a:t>
            </a:r>
            <a:endParaRPr sz="1250">
              <a:latin typeface="Trebuchet MS"/>
              <a:cs typeface="Trebuchet MS"/>
            </a:endParaRPr>
          </a:p>
          <a:p>
            <a:pPr marL="133350" indent="-121285">
              <a:lnSpc>
                <a:spcPct val="100000"/>
              </a:lnSpc>
              <a:spcBef>
                <a:spcPts val="40"/>
              </a:spcBef>
              <a:buChar char="•"/>
              <a:tabLst>
                <a:tab pos="133985" algn="l"/>
              </a:tabLst>
            </a:pPr>
            <a:r>
              <a:rPr sz="1250" spc="75" dirty="0">
                <a:solidFill>
                  <a:srgbClr val="333333"/>
                </a:solidFill>
                <a:latin typeface="Trebuchet MS"/>
                <a:cs typeface="Trebuchet MS"/>
              </a:rPr>
              <a:t>ENGAGEMENT</a:t>
            </a:r>
            <a:endParaRPr sz="1250">
              <a:latin typeface="Trebuchet MS"/>
              <a:cs typeface="Trebuchet MS"/>
            </a:endParaRPr>
          </a:p>
          <a:p>
            <a:pPr marL="127635" indent="-115570">
              <a:lnSpc>
                <a:spcPct val="100000"/>
              </a:lnSpc>
              <a:spcBef>
                <a:spcPts val="40"/>
              </a:spcBef>
              <a:buChar char="•"/>
              <a:tabLst>
                <a:tab pos="128270" algn="l"/>
              </a:tabLst>
            </a:pPr>
            <a:r>
              <a:rPr sz="1250" spc="70" dirty="0">
                <a:solidFill>
                  <a:srgbClr val="333333"/>
                </a:solidFill>
                <a:latin typeface="Trebuchet MS"/>
                <a:cs typeface="Trebuchet MS"/>
              </a:rPr>
              <a:t>VERLÄSSLICHKEIT</a:t>
            </a:r>
            <a:endParaRPr sz="1250">
              <a:latin typeface="Trebuchet MS"/>
              <a:cs typeface="Trebuchet MS"/>
            </a:endParaRPr>
          </a:p>
          <a:p>
            <a:pPr marL="133350" indent="-121285">
              <a:lnSpc>
                <a:spcPct val="100000"/>
              </a:lnSpc>
              <a:spcBef>
                <a:spcPts val="35"/>
              </a:spcBef>
              <a:buChar char="•"/>
              <a:tabLst>
                <a:tab pos="133985" algn="l"/>
              </a:tabLst>
            </a:pPr>
            <a:r>
              <a:rPr sz="1250" spc="70" dirty="0">
                <a:solidFill>
                  <a:srgbClr val="333333"/>
                </a:solidFill>
                <a:latin typeface="Trebuchet MS"/>
                <a:cs typeface="Trebuchet MS"/>
              </a:rPr>
              <a:t>ÜBEREINSTIMMUNG</a:t>
            </a:r>
            <a:endParaRPr sz="125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  <a:spcBef>
                <a:spcPts val="40"/>
              </a:spcBef>
            </a:pPr>
            <a:r>
              <a:rPr sz="1250" spc="105" dirty="0">
                <a:solidFill>
                  <a:srgbClr val="333333"/>
                </a:solidFill>
                <a:latin typeface="Trebuchet MS"/>
                <a:cs typeface="Trebuchet MS"/>
              </a:rPr>
              <a:t>DER</a:t>
            </a:r>
            <a:r>
              <a:rPr sz="1250" spc="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Trebuchet MS"/>
                <a:cs typeface="Trebuchet MS"/>
              </a:rPr>
              <a:t>ZIELE</a:t>
            </a:r>
            <a:endParaRPr sz="1250">
              <a:latin typeface="Trebuchet MS"/>
              <a:cs typeface="Trebuchet MS"/>
            </a:endParaRPr>
          </a:p>
          <a:p>
            <a:pPr marL="133350" indent="-121285">
              <a:lnSpc>
                <a:spcPct val="100000"/>
              </a:lnSpc>
              <a:spcBef>
                <a:spcPts val="40"/>
              </a:spcBef>
              <a:buChar char="•"/>
              <a:tabLst>
                <a:tab pos="133985" algn="l"/>
              </a:tabLst>
            </a:pPr>
            <a:r>
              <a:rPr sz="1250" spc="65" dirty="0">
                <a:solidFill>
                  <a:srgbClr val="333333"/>
                </a:solidFill>
                <a:latin typeface="Trebuchet MS"/>
                <a:cs typeface="Trebuchet MS"/>
              </a:rPr>
              <a:t>RELEVANZ</a:t>
            </a:r>
            <a:endParaRPr sz="1250">
              <a:latin typeface="Trebuchet MS"/>
              <a:cs typeface="Trebuchet MS"/>
            </a:endParaRPr>
          </a:p>
          <a:p>
            <a:pPr marL="133350" indent="-121285">
              <a:lnSpc>
                <a:spcPct val="100000"/>
              </a:lnSpc>
              <a:spcBef>
                <a:spcPts val="35"/>
              </a:spcBef>
              <a:buChar char="•"/>
              <a:tabLst>
                <a:tab pos="133985" algn="l"/>
              </a:tabLst>
            </a:pPr>
            <a:r>
              <a:rPr sz="1250" spc="-10" dirty="0">
                <a:solidFill>
                  <a:srgbClr val="333333"/>
                </a:solidFill>
                <a:latin typeface="Trebuchet MS"/>
                <a:cs typeface="Trebuchet MS"/>
              </a:rPr>
              <a:t>NACHHALTIGKEIT</a:t>
            </a:r>
            <a:endParaRPr sz="1250">
              <a:latin typeface="Trebuchet MS"/>
              <a:cs typeface="Trebuchet MS"/>
            </a:endParaRPr>
          </a:p>
          <a:p>
            <a:pPr marL="114300" marR="5080" indent="-102235">
              <a:lnSpc>
                <a:spcPct val="102600"/>
              </a:lnSpc>
              <a:buChar char="•"/>
              <a:tabLst>
                <a:tab pos="133985" algn="l"/>
              </a:tabLst>
            </a:pPr>
            <a:r>
              <a:rPr sz="1250" spc="65" dirty="0">
                <a:solidFill>
                  <a:srgbClr val="333333"/>
                </a:solidFill>
                <a:latin typeface="Trebuchet MS"/>
                <a:cs typeface="Trebuchet MS"/>
              </a:rPr>
              <a:t>UNTERSTÜTZUNG</a:t>
            </a:r>
            <a:r>
              <a:rPr sz="1250" spc="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85" dirty="0">
                <a:solidFill>
                  <a:srgbClr val="333333"/>
                </a:solidFill>
                <a:latin typeface="Trebuchet MS"/>
                <a:cs typeface="Trebuchet MS"/>
              </a:rPr>
              <a:t>DURCH </a:t>
            </a:r>
            <a:r>
              <a:rPr sz="1250" spc="110" dirty="0">
                <a:solidFill>
                  <a:srgbClr val="333333"/>
                </a:solidFill>
                <a:latin typeface="Trebuchet MS"/>
                <a:cs typeface="Trebuchet MS"/>
              </a:rPr>
              <a:t>DAS</a:t>
            </a:r>
            <a:r>
              <a:rPr sz="1250" spc="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50" spc="35" dirty="0">
                <a:solidFill>
                  <a:srgbClr val="333333"/>
                </a:solidFill>
                <a:latin typeface="Trebuchet MS"/>
                <a:cs typeface="Trebuchet MS"/>
              </a:rPr>
              <a:t>SEKRETARIAT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9875" y="2246970"/>
            <a:ext cx="380936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650" b="1" spc="172" baseline="-33154" dirty="0">
                <a:latin typeface="Trebuchet MS"/>
                <a:cs typeface="Trebuchet MS"/>
              </a:rPr>
              <a:t>A</a:t>
            </a:r>
            <a:r>
              <a:rPr sz="4650" b="1" spc="217" baseline="-33154" dirty="0">
                <a:latin typeface="Trebuchet MS"/>
                <a:cs typeface="Trebuchet MS"/>
              </a:rPr>
              <a:t> </a:t>
            </a:r>
            <a:r>
              <a:rPr sz="2700" b="1" spc="145" dirty="0">
                <a:latin typeface="Trebuchet MS"/>
                <a:cs typeface="Trebuchet MS"/>
              </a:rPr>
              <a:t>PARTNERSCHAFTS-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3775" y="2709460"/>
            <a:ext cx="4383405" cy="2165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37920">
              <a:lnSpc>
                <a:spcPct val="100000"/>
              </a:lnSpc>
              <a:spcBef>
                <a:spcPts val="90"/>
              </a:spcBef>
            </a:pPr>
            <a:r>
              <a:rPr sz="2700" b="1" spc="90" dirty="0">
                <a:latin typeface="Trebuchet MS"/>
                <a:cs typeface="Trebuchet MS"/>
              </a:rPr>
              <a:t>INDIKATOREN</a:t>
            </a:r>
            <a:endParaRPr sz="2700">
              <a:latin typeface="Trebuchet MS"/>
              <a:cs typeface="Trebuchet MS"/>
            </a:endParaRPr>
          </a:p>
          <a:p>
            <a:pPr marL="13335" marR="5080" indent="-1270">
              <a:lnSpc>
                <a:spcPct val="113900"/>
              </a:lnSpc>
              <a:spcBef>
                <a:spcPts val="1300"/>
              </a:spcBef>
            </a:pPr>
            <a:r>
              <a:rPr sz="1500" spc="95" dirty="0">
                <a:latin typeface="Trebuchet MS"/>
                <a:cs typeface="Trebuchet MS"/>
              </a:rPr>
              <a:t>Im Rahmen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eines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Monitoring-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und Evaluationssystems</a:t>
            </a:r>
            <a:r>
              <a:rPr sz="1500" spc="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15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spc="1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lässt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erfassen, </a:t>
            </a:r>
            <a:r>
              <a:rPr sz="1500" spc="90" dirty="0">
                <a:latin typeface="Trebuchet MS"/>
                <a:cs typeface="Trebuchet MS"/>
              </a:rPr>
              <a:t>ob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Arbeit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Partnerschaft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tatsächlich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den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angestrebten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Wirkungen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beiträgt.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dirty="0">
                <a:latin typeface="Trebuchet MS"/>
                <a:cs typeface="Trebuchet MS"/>
              </a:rPr>
              <a:t>hierbei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verwendeten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Indikatoren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sind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spc="65" dirty="0">
                <a:latin typeface="Trebuchet MS"/>
                <a:cs typeface="Trebuchet MS"/>
              </a:rPr>
              <a:t>meisten</a:t>
            </a:r>
            <a:r>
              <a:rPr sz="1500" spc="40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MAP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ähnlich.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8480" y="7289124"/>
            <a:ext cx="1783714" cy="58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15"/>
              </a:lnSpc>
              <a:spcBef>
                <a:spcPts val="95"/>
              </a:spcBef>
            </a:pPr>
            <a:r>
              <a:rPr sz="1850" b="1" dirty="0">
                <a:latin typeface="Trebuchet MS"/>
                <a:cs typeface="Trebuchet MS"/>
              </a:rPr>
              <a:t>MEHRWERT</a:t>
            </a:r>
            <a:r>
              <a:rPr sz="1850" b="1" spc="50" dirty="0">
                <a:latin typeface="Trebuchet MS"/>
                <a:cs typeface="Trebuchet MS"/>
              </a:rPr>
              <a:t> </a:t>
            </a:r>
            <a:r>
              <a:rPr sz="1850" b="1" spc="35" dirty="0">
                <a:latin typeface="Trebuchet MS"/>
                <a:cs typeface="Trebuchet MS"/>
              </a:rPr>
              <a:t>DES</a:t>
            </a:r>
            <a:endParaRPr sz="1850">
              <a:latin typeface="Trebuchet MS"/>
              <a:cs typeface="Trebuchet MS"/>
            </a:endParaRPr>
          </a:p>
          <a:p>
            <a:pPr marL="74930">
              <a:lnSpc>
                <a:spcPts val="2215"/>
              </a:lnSpc>
            </a:pPr>
            <a:r>
              <a:rPr sz="1850" b="1" spc="55" dirty="0">
                <a:latin typeface="Trebuchet MS"/>
                <a:cs typeface="Trebuchet MS"/>
              </a:rPr>
              <a:t>MAP-</a:t>
            </a:r>
            <a:r>
              <a:rPr sz="1850" b="1" spc="-10" dirty="0">
                <a:latin typeface="Trebuchet MS"/>
                <a:cs typeface="Trebuchet MS"/>
              </a:rPr>
              <a:t>ANSATZES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5419" y="7576233"/>
            <a:ext cx="2085975" cy="58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>
              <a:lnSpc>
                <a:spcPts val="2215"/>
              </a:lnSpc>
              <a:spcBef>
                <a:spcPts val="95"/>
              </a:spcBef>
            </a:pPr>
            <a:r>
              <a:rPr sz="1850" b="1" dirty="0">
                <a:latin typeface="Trebuchet MS"/>
                <a:cs typeface="Trebuchet MS"/>
              </a:rPr>
              <a:t>OWNERSHIP</a:t>
            </a:r>
            <a:r>
              <a:rPr sz="1850" b="1" spc="-15" dirty="0">
                <a:latin typeface="Trebuchet MS"/>
                <a:cs typeface="Trebuchet MS"/>
              </a:rPr>
              <a:t> </a:t>
            </a:r>
            <a:r>
              <a:rPr sz="1850" b="1" spc="-25" dirty="0">
                <a:latin typeface="Trebuchet MS"/>
                <a:cs typeface="Trebuchet MS"/>
              </a:rPr>
              <a:t>VON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ts val="2215"/>
              </a:lnSpc>
            </a:pPr>
            <a:r>
              <a:rPr sz="1850" b="1" dirty="0">
                <a:latin typeface="Trebuchet MS"/>
                <a:cs typeface="Trebuchet MS"/>
              </a:rPr>
              <a:t>MAP-</a:t>
            </a:r>
            <a:r>
              <a:rPr sz="1850" b="1" spc="-10" dirty="0">
                <a:latin typeface="Trebuchet MS"/>
                <a:cs typeface="Trebuchet MS"/>
              </a:rPr>
              <a:t>MITGLIEDERN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78136" y="1573656"/>
            <a:ext cx="3331845" cy="5467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500" spc="50" dirty="0">
                <a:latin typeface="Trebuchet MS"/>
                <a:cs typeface="Trebuchet MS"/>
              </a:rPr>
              <a:t>Dieser </a:t>
            </a:r>
            <a:r>
              <a:rPr sz="1500" spc="-60" dirty="0">
                <a:latin typeface="Trebuchet MS"/>
                <a:cs typeface="Trebuchet MS"/>
              </a:rPr>
              <a:t>Teil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fokussiert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auf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</a:t>
            </a:r>
            <a:endParaRPr sz="150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  <a:spcBef>
                <a:spcPts val="250"/>
              </a:spcBef>
            </a:pPr>
            <a:r>
              <a:rPr sz="1500" dirty="0">
                <a:latin typeface="Trebuchet MS"/>
                <a:cs typeface="Trebuchet MS"/>
              </a:rPr>
              <a:t>Wirkung</a:t>
            </a:r>
            <a:r>
              <a:rPr sz="1500" spc="1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1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14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Partnerschaftsebene.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46415" y="4462545"/>
            <a:ext cx="1734185" cy="58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latin typeface="Trebuchet MS"/>
                <a:cs typeface="Trebuchet MS"/>
              </a:rPr>
              <a:t>VERSTÄNDNIS</a:t>
            </a:r>
            <a:r>
              <a:rPr sz="1850" b="1" spc="80" dirty="0">
                <a:latin typeface="Trebuchet MS"/>
                <a:cs typeface="Trebuchet MS"/>
              </a:rPr>
              <a:t> </a:t>
            </a:r>
            <a:r>
              <a:rPr sz="1850" b="1" spc="-235" dirty="0">
                <a:latin typeface="Trebuchet MS"/>
                <a:cs typeface="Trebuchet MS"/>
              </a:rPr>
              <a:t>&amp; </a:t>
            </a:r>
            <a:r>
              <a:rPr sz="1850" b="1" spc="-10" dirty="0">
                <a:latin typeface="Trebuchet MS"/>
                <a:cs typeface="Trebuchet MS"/>
              </a:rPr>
              <a:t>BEZIEHUNGEN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29083" y="1930027"/>
            <a:ext cx="6784340" cy="7048500"/>
            <a:chOff x="10329083" y="1930027"/>
            <a:chExt cx="6784340" cy="7048500"/>
          </a:xfrm>
        </p:grpSpPr>
        <p:sp>
          <p:nvSpPr>
            <p:cNvPr id="34" name="object 34"/>
            <p:cNvSpPr/>
            <p:nvPr/>
          </p:nvSpPr>
          <p:spPr>
            <a:xfrm>
              <a:off x="10343053" y="5210247"/>
              <a:ext cx="2827655" cy="3752850"/>
            </a:xfrm>
            <a:custGeom>
              <a:avLst/>
              <a:gdLst/>
              <a:ahLst/>
              <a:cxnLst/>
              <a:rect l="l" t="t" r="r" b="b"/>
              <a:pathLst>
                <a:path w="2827655" h="3752850">
                  <a:moveTo>
                    <a:pt x="2827618" y="0"/>
                  </a:moveTo>
                  <a:lnTo>
                    <a:pt x="0" y="0"/>
                  </a:lnTo>
                  <a:lnTo>
                    <a:pt x="0" y="3752223"/>
                  </a:lnTo>
                  <a:lnTo>
                    <a:pt x="2827618" y="3752223"/>
                  </a:lnTo>
                  <a:lnTo>
                    <a:pt x="2827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43053" y="5210247"/>
              <a:ext cx="2827655" cy="3752850"/>
            </a:xfrm>
            <a:custGeom>
              <a:avLst/>
              <a:gdLst/>
              <a:ahLst/>
              <a:cxnLst/>
              <a:rect l="l" t="t" r="r" b="b"/>
              <a:pathLst>
                <a:path w="2827655" h="3752850">
                  <a:moveTo>
                    <a:pt x="2827618" y="0"/>
                  </a:moveTo>
                  <a:lnTo>
                    <a:pt x="0" y="0"/>
                  </a:lnTo>
                  <a:lnTo>
                    <a:pt x="0" y="3752223"/>
                  </a:lnTo>
                  <a:lnTo>
                    <a:pt x="2827618" y="3752223"/>
                  </a:lnTo>
                  <a:lnTo>
                    <a:pt x="2827618" y="0"/>
                  </a:lnTo>
                  <a:close/>
                </a:path>
              </a:pathLst>
            </a:custGeom>
            <a:ln w="27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40963" y="5195353"/>
              <a:ext cx="3656329" cy="3767454"/>
            </a:xfrm>
            <a:custGeom>
              <a:avLst/>
              <a:gdLst/>
              <a:ahLst/>
              <a:cxnLst/>
              <a:rect l="l" t="t" r="r" b="b"/>
              <a:pathLst>
                <a:path w="3656330" h="3767454">
                  <a:moveTo>
                    <a:pt x="3656280" y="0"/>
                  </a:moveTo>
                  <a:lnTo>
                    <a:pt x="0" y="0"/>
                  </a:lnTo>
                  <a:lnTo>
                    <a:pt x="0" y="3767123"/>
                  </a:lnTo>
                  <a:lnTo>
                    <a:pt x="3656280" y="3767123"/>
                  </a:lnTo>
                  <a:lnTo>
                    <a:pt x="3656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440963" y="5195353"/>
              <a:ext cx="3656329" cy="3767454"/>
            </a:xfrm>
            <a:custGeom>
              <a:avLst/>
              <a:gdLst/>
              <a:ahLst/>
              <a:cxnLst/>
              <a:rect l="l" t="t" r="r" b="b"/>
              <a:pathLst>
                <a:path w="3656330" h="3767454">
                  <a:moveTo>
                    <a:pt x="3656280" y="0"/>
                  </a:moveTo>
                  <a:lnTo>
                    <a:pt x="0" y="0"/>
                  </a:lnTo>
                  <a:lnTo>
                    <a:pt x="0" y="3767123"/>
                  </a:lnTo>
                  <a:lnTo>
                    <a:pt x="3656280" y="3767123"/>
                  </a:lnTo>
                  <a:lnTo>
                    <a:pt x="3656280" y="0"/>
                  </a:lnTo>
                  <a:close/>
                </a:path>
              </a:pathLst>
            </a:custGeom>
            <a:ln w="31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11117" y="1930032"/>
              <a:ext cx="6569709" cy="850265"/>
            </a:xfrm>
            <a:custGeom>
              <a:avLst/>
              <a:gdLst/>
              <a:ahLst/>
              <a:cxnLst/>
              <a:rect l="l" t="t" r="r" b="b"/>
              <a:pathLst>
                <a:path w="6569709" h="850264">
                  <a:moveTo>
                    <a:pt x="469023" y="465264"/>
                  </a:moveTo>
                  <a:lnTo>
                    <a:pt x="462826" y="410133"/>
                  </a:lnTo>
                  <a:lnTo>
                    <a:pt x="444004" y="358368"/>
                  </a:lnTo>
                  <a:lnTo>
                    <a:pt x="413512" y="312635"/>
                  </a:lnTo>
                  <a:lnTo>
                    <a:pt x="372364" y="275818"/>
                  </a:lnTo>
                  <a:lnTo>
                    <a:pt x="324167" y="249999"/>
                  </a:lnTo>
                  <a:lnTo>
                    <a:pt x="271627" y="234962"/>
                  </a:lnTo>
                  <a:lnTo>
                    <a:pt x="234721" y="231711"/>
                  </a:lnTo>
                  <a:lnTo>
                    <a:pt x="215950" y="232397"/>
                  </a:lnTo>
                  <a:lnTo>
                    <a:pt x="162420" y="242773"/>
                  </a:lnTo>
                  <a:lnTo>
                    <a:pt x="113309" y="267106"/>
                  </a:lnTo>
                  <a:lnTo>
                    <a:pt x="68529" y="299643"/>
                  </a:lnTo>
                  <a:lnTo>
                    <a:pt x="32956" y="341274"/>
                  </a:lnTo>
                  <a:lnTo>
                    <a:pt x="11544" y="392760"/>
                  </a:lnTo>
                  <a:lnTo>
                    <a:pt x="762" y="446468"/>
                  </a:lnTo>
                  <a:lnTo>
                    <a:pt x="0" y="465264"/>
                  </a:lnTo>
                  <a:lnTo>
                    <a:pt x="355" y="484200"/>
                  </a:lnTo>
                  <a:lnTo>
                    <a:pt x="8966" y="538619"/>
                  </a:lnTo>
                  <a:lnTo>
                    <a:pt x="34632" y="587870"/>
                  </a:lnTo>
                  <a:lnTo>
                    <a:pt x="69608" y="630199"/>
                  </a:lnTo>
                  <a:lnTo>
                    <a:pt x="112953" y="664070"/>
                  </a:lnTo>
                  <a:lnTo>
                    <a:pt x="161798" y="689698"/>
                  </a:lnTo>
                  <a:lnTo>
                    <a:pt x="215861" y="699947"/>
                  </a:lnTo>
                  <a:lnTo>
                    <a:pt x="234721" y="700608"/>
                  </a:lnTo>
                  <a:lnTo>
                    <a:pt x="253619" y="700087"/>
                  </a:lnTo>
                  <a:lnTo>
                    <a:pt x="307924" y="690587"/>
                  </a:lnTo>
                  <a:lnTo>
                    <a:pt x="357378" y="665378"/>
                  </a:lnTo>
                  <a:lnTo>
                    <a:pt x="399872" y="630555"/>
                  </a:lnTo>
                  <a:lnTo>
                    <a:pt x="433438" y="587121"/>
                  </a:lnTo>
                  <a:lnTo>
                    <a:pt x="456704" y="537400"/>
                  </a:lnTo>
                  <a:lnTo>
                    <a:pt x="468147" y="483997"/>
                  </a:lnTo>
                  <a:lnTo>
                    <a:pt x="469023" y="465264"/>
                  </a:lnTo>
                  <a:close/>
                </a:path>
                <a:path w="6569709" h="850264">
                  <a:moveTo>
                    <a:pt x="6569494" y="229768"/>
                  </a:moveTo>
                  <a:lnTo>
                    <a:pt x="6564909" y="177076"/>
                  </a:lnTo>
                  <a:lnTo>
                    <a:pt x="6551828" y="128714"/>
                  </a:lnTo>
                  <a:lnTo>
                    <a:pt x="6531318" y="86055"/>
                  </a:lnTo>
                  <a:lnTo>
                    <a:pt x="6504406" y="50469"/>
                  </a:lnTo>
                  <a:lnTo>
                    <a:pt x="6472136" y="23355"/>
                  </a:lnTo>
                  <a:lnTo>
                    <a:pt x="6435560" y="6070"/>
                  </a:lnTo>
                  <a:lnTo>
                    <a:pt x="6395707" y="0"/>
                  </a:lnTo>
                  <a:lnTo>
                    <a:pt x="643128" y="0"/>
                  </a:lnTo>
                  <a:lnTo>
                    <a:pt x="603275" y="6070"/>
                  </a:lnTo>
                  <a:lnTo>
                    <a:pt x="566699" y="23355"/>
                  </a:lnTo>
                  <a:lnTo>
                    <a:pt x="534428" y="50469"/>
                  </a:lnTo>
                  <a:lnTo>
                    <a:pt x="507517" y="86055"/>
                  </a:lnTo>
                  <a:lnTo>
                    <a:pt x="486994" y="128714"/>
                  </a:lnTo>
                  <a:lnTo>
                    <a:pt x="473925" y="177076"/>
                  </a:lnTo>
                  <a:lnTo>
                    <a:pt x="469328" y="229768"/>
                  </a:lnTo>
                  <a:lnTo>
                    <a:pt x="469328" y="235508"/>
                  </a:lnTo>
                  <a:lnTo>
                    <a:pt x="473925" y="288188"/>
                  </a:lnTo>
                  <a:lnTo>
                    <a:pt x="486994" y="336550"/>
                  </a:lnTo>
                  <a:lnTo>
                    <a:pt x="507517" y="379209"/>
                  </a:lnTo>
                  <a:lnTo>
                    <a:pt x="534428" y="414794"/>
                  </a:lnTo>
                  <a:lnTo>
                    <a:pt x="566699" y="441909"/>
                  </a:lnTo>
                  <a:lnTo>
                    <a:pt x="603275" y="459193"/>
                  </a:lnTo>
                  <a:lnTo>
                    <a:pt x="643128" y="465264"/>
                  </a:lnTo>
                  <a:lnTo>
                    <a:pt x="919594" y="465264"/>
                  </a:lnTo>
                  <a:lnTo>
                    <a:pt x="915911" y="470903"/>
                  </a:lnTo>
                  <a:lnTo>
                    <a:pt x="898169" y="513562"/>
                  </a:lnTo>
                  <a:lnTo>
                    <a:pt x="886866" y="561924"/>
                  </a:lnTo>
                  <a:lnTo>
                    <a:pt x="882904" y="614616"/>
                  </a:lnTo>
                  <a:lnTo>
                    <a:pt x="882904" y="620356"/>
                  </a:lnTo>
                  <a:lnTo>
                    <a:pt x="886866" y="673036"/>
                  </a:lnTo>
                  <a:lnTo>
                    <a:pt x="898169" y="721398"/>
                  </a:lnTo>
                  <a:lnTo>
                    <a:pt x="915911" y="764057"/>
                  </a:lnTo>
                  <a:lnTo>
                    <a:pt x="939177" y="799642"/>
                  </a:lnTo>
                  <a:lnTo>
                    <a:pt x="967066" y="826770"/>
                  </a:lnTo>
                  <a:lnTo>
                    <a:pt x="1033132" y="850112"/>
                  </a:lnTo>
                  <a:lnTo>
                    <a:pt x="6005690" y="850112"/>
                  </a:lnTo>
                  <a:lnTo>
                    <a:pt x="6071768" y="826770"/>
                  </a:lnTo>
                  <a:lnTo>
                    <a:pt x="6099657" y="799642"/>
                  </a:lnTo>
                  <a:lnTo>
                    <a:pt x="6122924" y="764057"/>
                  </a:lnTo>
                  <a:lnTo>
                    <a:pt x="6140653" y="721398"/>
                  </a:lnTo>
                  <a:lnTo>
                    <a:pt x="6151956" y="673036"/>
                  </a:lnTo>
                  <a:lnTo>
                    <a:pt x="6155931" y="620356"/>
                  </a:lnTo>
                  <a:lnTo>
                    <a:pt x="6155931" y="614616"/>
                  </a:lnTo>
                  <a:lnTo>
                    <a:pt x="6151956" y="561924"/>
                  </a:lnTo>
                  <a:lnTo>
                    <a:pt x="6140653" y="513562"/>
                  </a:lnTo>
                  <a:lnTo>
                    <a:pt x="6122924" y="470903"/>
                  </a:lnTo>
                  <a:lnTo>
                    <a:pt x="6119228" y="465264"/>
                  </a:lnTo>
                  <a:lnTo>
                    <a:pt x="6395707" y="465264"/>
                  </a:lnTo>
                  <a:lnTo>
                    <a:pt x="6435560" y="459193"/>
                  </a:lnTo>
                  <a:lnTo>
                    <a:pt x="6472136" y="441909"/>
                  </a:lnTo>
                  <a:lnTo>
                    <a:pt x="6504406" y="414794"/>
                  </a:lnTo>
                  <a:lnTo>
                    <a:pt x="6531318" y="379209"/>
                  </a:lnTo>
                  <a:lnTo>
                    <a:pt x="6551828" y="336550"/>
                  </a:lnTo>
                  <a:lnTo>
                    <a:pt x="6564909" y="288188"/>
                  </a:lnTo>
                  <a:lnTo>
                    <a:pt x="6569494" y="235508"/>
                  </a:lnTo>
                  <a:lnTo>
                    <a:pt x="6569494" y="229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11123" y="2161735"/>
              <a:ext cx="469265" cy="469265"/>
            </a:xfrm>
            <a:custGeom>
              <a:avLst/>
              <a:gdLst/>
              <a:ahLst/>
              <a:cxnLst/>
              <a:rect l="l" t="t" r="r" b="b"/>
              <a:pathLst>
                <a:path w="469265" h="469264">
                  <a:moveTo>
                    <a:pt x="469022" y="233557"/>
                  </a:moveTo>
                  <a:lnTo>
                    <a:pt x="461760" y="288339"/>
                  </a:lnTo>
                  <a:lnTo>
                    <a:pt x="442466" y="339593"/>
                  </a:lnTo>
                  <a:lnTo>
                    <a:pt x="411992" y="385098"/>
                  </a:lnTo>
                  <a:lnTo>
                    <a:pt x="372437" y="423110"/>
                  </a:lnTo>
                  <a:lnTo>
                    <a:pt x="325221" y="452064"/>
                  </a:lnTo>
                  <a:lnTo>
                    <a:pt x="272250" y="466668"/>
                  </a:lnTo>
                  <a:lnTo>
                    <a:pt x="234718" y="468896"/>
                  </a:lnTo>
                  <a:lnTo>
                    <a:pt x="215857" y="468234"/>
                  </a:lnTo>
                  <a:lnTo>
                    <a:pt x="161792" y="457988"/>
                  </a:lnTo>
                  <a:lnTo>
                    <a:pt x="112955" y="432365"/>
                  </a:lnTo>
                  <a:lnTo>
                    <a:pt x="69606" y="398487"/>
                  </a:lnTo>
                  <a:lnTo>
                    <a:pt x="34635" y="356158"/>
                  </a:lnTo>
                  <a:lnTo>
                    <a:pt x="8960" y="306909"/>
                  </a:lnTo>
                  <a:lnTo>
                    <a:pt x="357" y="252484"/>
                  </a:lnTo>
                  <a:lnTo>
                    <a:pt x="0" y="233557"/>
                  </a:lnTo>
                  <a:lnTo>
                    <a:pt x="761" y="214762"/>
                  </a:lnTo>
                  <a:lnTo>
                    <a:pt x="11545" y="161045"/>
                  </a:lnTo>
                  <a:lnTo>
                    <a:pt x="32957" y="109563"/>
                  </a:lnTo>
                  <a:lnTo>
                    <a:pt x="68531" y="67933"/>
                  </a:lnTo>
                  <a:lnTo>
                    <a:pt x="113314" y="35401"/>
                  </a:lnTo>
                  <a:lnTo>
                    <a:pt x="162418" y="11057"/>
                  </a:lnTo>
                  <a:lnTo>
                    <a:pt x="215956" y="684"/>
                  </a:lnTo>
                  <a:lnTo>
                    <a:pt x="234718" y="0"/>
                  </a:lnTo>
                  <a:lnTo>
                    <a:pt x="253430" y="841"/>
                  </a:lnTo>
                  <a:lnTo>
                    <a:pt x="306696" y="12062"/>
                  </a:lnTo>
                  <a:lnTo>
                    <a:pt x="357117" y="34131"/>
                  </a:lnTo>
                  <a:lnTo>
                    <a:pt x="400740" y="67663"/>
                  </a:lnTo>
                  <a:lnTo>
                    <a:pt x="435164" y="110533"/>
                  </a:lnTo>
                  <a:lnTo>
                    <a:pt x="457977" y="161016"/>
                  </a:lnTo>
                  <a:lnTo>
                    <a:pt x="468339" y="214758"/>
                  </a:lnTo>
                  <a:lnTo>
                    <a:pt x="469022" y="233557"/>
                  </a:lnTo>
                  <a:close/>
                </a:path>
              </a:pathLst>
            </a:custGeom>
            <a:ln w="2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532500" y="2115737"/>
            <a:ext cx="22669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265" dirty="0">
                <a:latin typeface="Trebuchet MS"/>
                <a:cs typeface="Trebuchet MS"/>
              </a:rPr>
              <a:t>B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382647" y="3378497"/>
            <a:ext cx="9587865" cy="4729480"/>
            <a:chOff x="10382647" y="3378497"/>
            <a:chExt cx="9587865" cy="4729480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866025" y="3831224"/>
              <a:ext cx="2652031" cy="21886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64839" y="3935982"/>
              <a:ext cx="1817698" cy="18352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382647" y="3380419"/>
              <a:ext cx="7138034" cy="95250"/>
            </a:xfrm>
            <a:custGeom>
              <a:avLst/>
              <a:gdLst/>
              <a:ahLst/>
              <a:cxnLst/>
              <a:rect l="l" t="t" r="r" b="b"/>
              <a:pathLst>
                <a:path w="7138034" h="95250">
                  <a:moveTo>
                    <a:pt x="7041964" y="91343"/>
                  </a:moveTo>
                  <a:lnTo>
                    <a:pt x="722091" y="91343"/>
                  </a:lnTo>
                  <a:lnTo>
                    <a:pt x="6875246" y="94822"/>
                  </a:lnTo>
                  <a:lnTo>
                    <a:pt x="6928058" y="94546"/>
                  </a:lnTo>
                  <a:lnTo>
                    <a:pt x="6980841" y="93628"/>
                  </a:lnTo>
                  <a:lnTo>
                    <a:pt x="7033568" y="91815"/>
                  </a:lnTo>
                  <a:lnTo>
                    <a:pt x="7041964" y="91343"/>
                  </a:lnTo>
                  <a:close/>
                </a:path>
                <a:path w="7138034" h="95250">
                  <a:moveTo>
                    <a:pt x="237089" y="5486"/>
                  </a:moveTo>
                  <a:lnTo>
                    <a:pt x="183159" y="6470"/>
                  </a:lnTo>
                  <a:lnTo>
                    <a:pt x="129469" y="9306"/>
                  </a:lnTo>
                  <a:lnTo>
                    <a:pt x="76206" y="14703"/>
                  </a:lnTo>
                  <a:lnTo>
                    <a:pt x="23560" y="23368"/>
                  </a:lnTo>
                  <a:lnTo>
                    <a:pt x="0" y="48797"/>
                  </a:lnTo>
                  <a:lnTo>
                    <a:pt x="5890" y="64498"/>
                  </a:lnTo>
                  <a:lnTo>
                    <a:pt x="64688" y="81294"/>
                  </a:lnTo>
                  <a:lnTo>
                    <a:pt x="105035" y="85891"/>
                  </a:lnTo>
                  <a:lnTo>
                    <a:pt x="145591" y="88416"/>
                  </a:lnTo>
                  <a:lnTo>
                    <a:pt x="187345" y="89264"/>
                  </a:lnTo>
                  <a:lnTo>
                    <a:pt x="521053" y="91551"/>
                  </a:lnTo>
                  <a:lnTo>
                    <a:pt x="7041964" y="91343"/>
                  </a:lnTo>
                  <a:lnTo>
                    <a:pt x="7086211" y="88856"/>
                  </a:lnTo>
                  <a:lnTo>
                    <a:pt x="7063183" y="87296"/>
                  </a:lnTo>
                  <a:lnTo>
                    <a:pt x="7060656" y="87098"/>
                  </a:lnTo>
                  <a:lnTo>
                    <a:pt x="7026061" y="75129"/>
                  </a:lnTo>
                  <a:lnTo>
                    <a:pt x="7014530" y="48797"/>
                  </a:lnTo>
                  <a:lnTo>
                    <a:pt x="7026061" y="22465"/>
                  </a:lnTo>
                  <a:lnTo>
                    <a:pt x="7060656" y="10496"/>
                  </a:lnTo>
                  <a:lnTo>
                    <a:pt x="7063183" y="10298"/>
                  </a:lnTo>
                  <a:lnTo>
                    <a:pt x="7086211" y="8744"/>
                  </a:lnTo>
                  <a:lnTo>
                    <a:pt x="7050343" y="6561"/>
                  </a:lnTo>
                  <a:lnTo>
                    <a:pt x="398427" y="6561"/>
                  </a:lnTo>
                  <a:lnTo>
                    <a:pt x="237089" y="5486"/>
                  </a:lnTo>
                  <a:close/>
                </a:path>
                <a:path w="7138034" h="95250">
                  <a:moveTo>
                    <a:pt x="7086211" y="8744"/>
                  </a:moveTo>
                  <a:lnTo>
                    <a:pt x="7063183" y="10298"/>
                  </a:lnTo>
                  <a:lnTo>
                    <a:pt x="7060656" y="10496"/>
                  </a:lnTo>
                  <a:lnTo>
                    <a:pt x="7026061" y="22465"/>
                  </a:lnTo>
                  <a:lnTo>
                    <a:pt x="7014530" y="48797"/>
                  </a:lnTo>
                  <a:lnTo>
                    <a:pt x="7026061" y="75129"/>
                  </a:lnTo>
                  <a:lnTo>
                    <a:pt x="7060656" y="87098"/>
                  </a:lnTo>
                  <a:lnTo>
                    <a:pt x="7063183" y="87296"/>
                  </a:lnTo>
                  <a:lnTo>
                    <a:pt x="7086211" y="88856"/>
                  </a:lnTo>
                  <a:lnTo>
                    <a:pt x="7103776" y="85771"/>
                  </a:lnTo>
                  <a:lnTo>
                    <a:pt x="7120370" y="78459"/>
                  </a:lnTo>
                  <a:lnTo>
                    <a:pt x="7125334" y="73586"/>
                  </a:lnTo>
                  <a:lnTo>
                    <a:pt x="7132729" y="65821"/>
                  </a:lnTo>
                  <a:lnTo>
                    <a:pt x="7137568" y="48797"/>
                  </a:lnTo>
                  <a:lnTo>
                    <a:pt x="7132729" y="31776"/>
                  </a:lnTo>
                  <a:lnTo>
                    <a:pt x="7125301" y="23976"/>
                  </a:lnTo>
                  <a:lnTo>
                    <a:pt x="7120370" y="19136"/>
                  </a:lnTo>
                  <a:lnTo>
                    <a:pt x="7103776" y="11826"/>
                  </a:lnTo>
                  <a:lnTo>
                    <a:pt x="7086211" y="8744"/>
                  </a:lnTo>
                  <a:close/>
                </a:path>
                <a:path w="7138034" h="95250">
                  <a:moveTo>
                    <a:pt x="7125334" y="73586"/>
                  </a:moveTo>
                  <a:lnTo>
                    <a:pt x="7120370" y="78459"/>
                  </a:lnTo>
                  <a:lnTo>
                    <a:pt x="7103776" y="85771"/>
                  </a:lnTo>
                  <a:lnTo>
                    <a:pt x="7086211" y="88856"/>
                  </a:lnTo>
                  <a:lnTo>
                    <a:pt x="7103793" y="86767"/>
                  </a:lnTo>
                  <a:lnTo>
                    <a:pt x="7120385" y="78783"/>
                  </a:lnTo>
                  <a:lnTo>
                    <a:pt x="7125334" y="73586"/>
                  </a:lnTo>
                  <a:close/>
                </a:path>
                <a:path w="7138034" h="95250">
                  <a:moveTo>
                    <a:pt x="7137568" y="48797"/>
                  </a:moveTo>
                  <a:lnTo>
                    <a:pt x="7132729" y="65821"/>
                  </a:lnTo>
                  <a:lnTo>
                    <a:pt x="7125334" y="73586"/>
                  </a:lnTo>
                  <a:lnTo>
                    <a:pt x="7132724" y="66331"/>
                  </a:lnTo>
                  <a:lnTo>
                    <a:pt x="7137568" y="48797"/>
                  </a:lnTo>
                  <a:close/>
                </a:path>
                <a:path w="7138034" h="95250">
                  <a:moveTo>
                    <a:pt x="7125301" y="23976"/>
                  </a:moveTo>
                  <a:lnTo>
                    <a:pt x="7132729" y="31776"/>
                  </a:lnTo>
                  <a:lnTo>
                    <a:pt x="7137568" y="48797"/>
                  </a:lnTo>
                  <a:lnTo>
                    <a:pt x="7132724" y="31264"/>
                  </a:lnTo>
                  <a:lnTo>
                    <a:pt x="7125301" y="23976"/>
                  </a:lnTo>
                  <a:close/>
                </a:path>
                <a:path w="7138034" h="95250">
                  <a:moveTo>
                    <a:pt x="7086211" y="8744"/>
                  </a:moveTo>
                  <a:lnTo>
                    <a:pt x="7103776" y="11826"/>
                  </a:lnTo>
                  <a:lnTo>
                    <a:pt x="7120370" y="19136"/>
                  </a:lnTo>
                  <a:lnTo>
                    <a:pt x="7125301" y="23976"/>
                  </a:lnTo>
                  <a:lnTo>
                    <a:pt x="7120385" y="18815"/>
                  </a:lnTo>
                  <a:lnTo>
                    <a:pt x="7103793" y="10831"/>
                  </a:lnTo>
                  <a:lnTo>
                    <a:pt x="7086211" y="8744"/>
                  </a:lnTo>
                  <a:close/>
                </a:path>
                <a:path w="7138034" h="95250">
                  <a:moveTo>
                    <a:pt x="6791004" y="0"/>
                  </a:moveTo>
                  <a:lnTo>
                    <a:pt x="6495052" y="2772"/>
                  </a:lnTo>
                  <a:lnTo>
                    <a:pt x="398427" y="6561"/>
                  </a:lnTo>
                  <a:lnTo>
                    <a:pt x="7050343" y="6561"/>
                  </a:lnTo>
                  <a:lnTo>
                    <a:pt x="7037188" y="5761"/>
                  </a:lnTo>
                  <a:lnTo>
                    <a:pt x="6988075" y="3494"/>
                  </a:lnTo>
                  <a:lnTo>
                    <a:pt x="6938887" y="1863"/>
                  </a:lnTo>
                  <a:lnTo>
                    <a:pt x="6840338" y="195"/>
                  </a:lnTo>
                  <a:lnTo>
                    <a:pt x="6791004" y="0"/>
                  </a:lnTo>
                  <a:close/>
                </a:path>
              </a:pathLst>
            </a:custGeom>
            <a:solidFill>
              <a:srgbClr val="D7B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69155" y="3378497"/>
              <a:ext cx="2700908" cy="472901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862308" y="2717418"/>
            <a:ext cx="8233409" cy="1327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90"/>
              </a:spcBef>
            </a:pPr>
            <a:r>
              <a:rPr sz="1500" spc="70" dirty="0">
                <a:latin typeface="Trebuchet MS"/>
                <a:cs typeface="Trebuchet MS"/>
              </a:rPr>
              <a:t>Obwohl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Auswahl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Partnerschaftsindikatoren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meisten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155" dirty="0">
                <a:latin typeface="Trebuchet MS"/>
                <a:cs typeface="Trebuchet MS"/>
              </a:rPr>
              <a:t>MSP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ähnlich</a:t>
            </a:r>
            <a:r>
              <a:rPr sz="1500" spc="170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ist,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variiert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Art</a:t>
            </a:r>
            <a:r>
              <a:rPr sz="1500" spc="90" dirty="0">
                <a:latin typeface="Trebuchet MS"/>
                <a:cs typeface="Trebuchet MS"/>
              </a:rPr>
              <a:t> und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Weise,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wie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Indikatoren</a:t>
            </a:r>
            <a:r>
              <a:rPr sz="1500" spc="95" dirty="0">
                <a:latin typeface="Trebuchet MS"/>
                <a:cs typeface="Trebuchet MS"/>
              </a:rPr>
              <a:t> gemessen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werden.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500" dirty="0">
                <a:latin typeface="Trebuchet MS"/>
                <a:cs typeface="Trebuchet MS"/>
              </a:rPr>
              <a:t>Wir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nennen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dies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Operationalisierung,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mehreren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Faktoren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abhängt.</a:t>
            </a:r>
            <a:endParaRPr sz="1500">
              <a:latin typeface="Trebuchet MS"/>
              <a:cs typeface="Trebuchet MS"/>
            </a:endParaRPr>
          </a:p>
          <a:p>
            <a:pPr marL="3810" algn="ctr">
              <a:lnSpc>
                <a:spcPct val="100000"/>
              </a:lnSpc>
              <a:spcBef>
                <a:spcPts val="254"/>
              </a:spcBef>
            </a:pPr>
            <a:r>
              <a:rPr sz="1500" spc="95" dirty="0">
                <a:latin typeface="Trebuchet MS"/>
                <a:cs typeface="Trebuchet MS"/>
              </a:rPr>
              <a:t>Im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Folgenden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ﬁnden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zwei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Beispiele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für</a:t>
            </a:r>
            <a:r>
              <a:rPr sz="1500" spc="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Art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95" dirty="0">
                <a:latin typeface="Trebuchet MS"/>
                <a:cs typeface="Trebuchet MS"/>
              </a:rPr>
              <a:t> </a:t>
            </a:r>
            <a:r>
              <a:rPr sz="1500" spc="105" dirty="0">
                <a:latin typeface="Trebuchet MS"/>
                <a:cs typeface="Trebuchet MS"/>
              </a:rPr>
              <a:t>Messung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eines</a:t>
            </a:r>
            <a:r>
              <a:rPr sz="1500" spc="1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Indikators</a:t>
            </a:r>
            <a:r>
              <a:rPr sz="1500" spc="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auf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der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500" spc="-10" dirty="0">
                <a:latin typeface="Trebuchet MS"/>
                <a:cs typeface="Trebuchet MS"/>
              </a:rPr>
              <a:t>Partnerschaftsebene.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20570" y="5715726"/>
            <a:ext cx="2479675" cy="312801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10"/>
              </a:spcBef>
            </a:pPr>
            <a:r>
              <a:rPr sz="2150" b="1" spc="-310" dirty="0">
                <a:latin typeface="Trebuchet MS"/>
                <a:cs typeface="Trebuchet MS"/>
              </a:rPr>
              <a:t>1:</a:t>
            </a:r>
            <a:r>
              <a:rPr sz="2150" b="1" spc="-15" dirty="0">
                <a:latin typeface="Trebuchet MS"/>
                <a:cs typeface="Trebuchet MS"/>
              </a:rPr>
              <a:t> </a:t>
            </a:r>
            <a:r>
              <a:rPr sz="2150" b="1" spc="-10" dirty="0">
                <a:latin typeface="Trebuchet MS"/>
                <a:cs typeface="Trebuchet MS"/>
              </a:rPr>
              <a:t>UMFRAGE</a:t>
            </a:r>
            <a:endParaRPr sz="2150">
              <a:latin typeface="Trebuchet MS"/>
              <a:cs typeface="Trebuchet MS"/>
            </a:endParaRPr>
          </a:p>
          <a:p>
            <a:pPr marL="12700" marR="5080" indent="3810" algn="ctr">
              <a:lnSpc>
                <a:spcPct val="113900"/>
              </a:lnSpc>
              <a:spcBef>
                <a:spcPts val="420"/>
              </a:spcBef>
            </a:pPr>
            <a:r>
              <a:rPr sz="1500" spc="50" dirty="0">
                <a:latin typeface="Trebuchet MS"/>
                <a:cs typeface="Trebuchet MS"/>
              </a:rPr>
              <a:t>Eine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Umfrage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kann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unter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Vielzahl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von </a:t>
            </a:r>
            <a:r>
              <a:rPr sz="1500" dirty="0">
                <a:latin typeface="Trebuchet MS"/>
                <a:cs typeface="Trebuchet MS"/>
              </a:rPr>
              <a:t>Mitgliedern</a:t>
            </a:r>
            <a:r>
              <a:rPr sz="1500" spc="32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und </a:t>
            </a:r>
            <a:r>
              <a:rPr sz="1500" spc="55" dirty="0">
                <a:latin typeface="Trebuchet MS"/>
                <a:cs typeface="Trebuchet MS"/>
              </a:rPr>
              <a:t>Stakeholdern </a:t>
            </a:r>
            <a:r>
              <a:rPr sz="1500" spc="-10" dirty="0">
                <a:latin typeface="Trebuchet MS"/>
                <a:cs typeface="Trebuchet MS"/>
              </a:rPr>
              <a:t>durchgeführt </a:t>
            </a:r>
            <a:r>
              <a:rPr sz="1500" spc="50" dirty="0">
                <a:latin typeface="Trebuchet MS"/>
                <a:cs typeface="Trebuchet MS"/>
              </a:rPr>
              <a:t>werden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deren </a:t>
            </a:r>
            <a:r>
              <a:rPr sz="1500" spc="80" dirty="0">
                <a:latin typeface="Trebuchet MS"/>
                <a:cs typeface="Trebuchet MS"/>
              </a:rPr>
              <a:t>Wahrnehmung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messen.</a:t>
            </a:r>
            <a:endParaRPr sz="1500">
              <a:latin typeface="Trebuchet MS"/>
              <a:cs typeface="Trebuchet MS"/>
            </a:endParaRPr>
          </a:p>
          <a:p>
            <a:pPr marL="95885" marR="88900" indent="4445" algn="ctr">
              <a:lnSpc>
                <a:spcPct val="113900"/>
              </a:lnSpc>
            </a:pP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Ergebnisse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einer </a:t>
            </a:r>
            <a:r>
              <a:rPr sz="1500" spc="75" dirty="0">
                <a:latin typeface="Trebuchet MS"/>
                <a:cs typeface="Trebuchet MS"/>
              </a:rPr>
              <a:t>solchen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Umfrage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können </a:t>
            </a:r>
            <a:r>
              <a:rPr sz="1500" dirty="0">
                <a:latin typeface="Trebuchet MS"/>
                <a:cs typeface="Trebuchet MS"/>
              </a:rPr>
              <a:t>quantitativer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oder </a:t>
            </a:r>
            <a:r>
              <a:rPr sz="1500" dirty="0">
                <a:latin typeface="Trebuchet MS"/>
                <a:cs typeface="Trebuchet MS"/>
              </a:rPr>
              <a:t>qualitativer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Art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sein.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545171" y="5943070"/>
            <a:ext cx="3358515" cy="27438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440"/>
              </a:spcBef>
            </a:pPr>
            <a:r>
              <a:rPr sz="2150" b="1" spc="-125" dirty="0">
                <a:latin typeface="Trebuchet MS"/>
                <a:cs typeface="Trebuchet MS"/>
              </a:rPr>
              <a:t>2:</a:t>
            </a:r>
            <a:r>
              <a:rPr sz="2150" b="1" spc="-2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IMPACT</a:t>
            </a:r>
            <a:r>
              <a:rPr sz="2150" b="1" spc="-80" dirty="0">
                <a:latin typeface="Trebuchet MS"/>
                <a:cs typeface="Trebuchet MS"/>
              </a:rPr>
              <a:t> </a:t>
            </a:r>
            <a:r>
              <a:rPr sz="2150" b="1" spc="-20" dirty="0">
                <a:latin typeface="Trebuchet MS"/>
                <a:cs typeface="Trebuchet MS"/>
              </a:rPr>
              <a:t>STORY</a:t>
            </a:r>
            <a:endParaRPr sz="2150">
              <a:latin typeface="Trebuchet MS"/>
              <a:cs typeface="Trebuchet MS"/>
            </a:endParaRPr>
          </a:p>
          <a:p>
            <a:pPr marL="12065" marR="5080" indent="-635" algn="ctr">
              <a:lnSpc>
                <a:spcPct val="113900"/>
              </a:lnSpc>
              <a:spcBef>
                <a:spcPts val="20"/>
              </a:spcBef>
            </a:pPr>
            <a:r>
              <a:rPr sz="1500" spc="50" dirty="0">
                <a:latin typeface="Trebuchet MS"/>
                <a:cs typeface="Trebuchet MS"/>
              </a:rPr>
              <a:t>Eine</a:t>
            </a:r>
            <a:r>
              <a:rPr sz="1500" spc="40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Impact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Story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wird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anhand </a:t>
            </a:r>
            <a:r>
              <a:rPr sz="1500" dirty="0">
                <a:latin typeface="Trebuchet MS"/>
                <a:cs typeface="Trebuchet MS"/>
              </a:rPr>
              <a:t>umfangreicher</a:t>
            </a:r>
            <a:r>
              <a:rPr sz="1500" spc="3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Interviews</a:t>
            </a:r>
            <a:r>
              <a:rPr sz="1500" spc="3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mit</a:t>
            </a:r>
            <a:r>
              <a:rPr sz="1500" spc="35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relativ </a:t>
            </a:r>
            <a:r>
              <a:rPr sz="1500" spc="45" dirty="0">
                <a:latin typeface="Trebuchet MS"/>
                <a:cs typeface="Trebuchet MS"/>
              </a:rPr>
              <a:t>wenigen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Mitgliedern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erstellt.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so </a:t>
            </a:r>
            <a:r>
              <a:rPr sz="1500" spc="70" dirty="0">
                <a:latin typeface="Trebuchet MS"/>
                <a:cs typeface="Trebuchet MS"/>
              </a:rPr>
              <a:t>gewonnenen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Erkenntnisse</a:t>
            </a:r>
            <a:r>
              <a:rPr sz="1500" spc="1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werden </a:t>
            </a:r>
            <a:r>
              <a:rPr sz="1500" spc="55" dirty="0">
                <a:latin typeface="Trebuchet MS"/>
                <a:cs typeface="Trebuchet MS"/>
              </a:rPr>
              <a:t>anschließend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einer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kohärenten </a:t>
            </a:r>
            <a:r>
              <a:rPr sz="1500" spc="55" dirty="0">
                <a:latin typeface="Trebuchet MS"/>
                <a:cs typeface="Trebuchet MS"/>
              </a:rPr>
              <a:t>Erzählung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zusammengefasst.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Dieses </a:t>
            </a:r>
            <a:r>
              <a:rPr sz="1500" dirty="0">
                <a:latin typeface="Trebuchet MS"/>
                <a:cs typeface="Trebuchet MS"/>
              </a:rPr>
              <a:t>Verfahren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ist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zwar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arbeitsaufwändig, </a:t>
            </a:r>
            <a:r>
              <a:rPr sz="1500" dirty="0">
                <a:latin typeface="Trebuchet MS"/>
                <a:cs typeface="Trebuchet MS"/>
              </a:rPr>
              <a:t>jedoch</a:t>
            </a:r>
            <a:r>
              <a:rPr sz="1500" spc="20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sehr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nützlich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für </a:t>
            </a:r>
            <a:r>
              <a:rPr sz="1500" spc="40" dirty="0">
                <a:latin typeface="Trebuchet MS"/>
                <a:cs typeface="Trebuchet MS"/>
              </a:rPr>
              <a:t>Kommunikationszwecke.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055316" y="1918141"/>
            <a:ext cx="5655945" cy="768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165" dirty="0">
                <a:latin typeface="Trebuchet MS"/>
                <a:cs typeface="Trebuchet MS"/>
              </a:rPr>
              <a:t>WIE</a:t>
            </a:r>
            <a:r>
              <a:rPr sz="2400" b="1" spc="20" dirty="0">
                <a:latin typeface="Trebuchet MS"/>
                <a:cs typeface="Trebuchet MS"/>
              </a:rPr>
              <a:t> </a:t>
            </a:r>
            <a:r>
              <a:rPr sz="2400" b="1" spc="125" dirty="0">
                <a:latin typeface="Trebuchet MS"/>
                <a:cs typeface="Trebuchet MS"/>
              </a:rPr>
              <a:t>PARTNERSCHAFTSINDIKATOREN</a:t>
            </a:r>
            <a:endParaRPr sz="2400">
              <a:latin typeface="Trebuchet MS"/>
              <a:cs typeface="Trebuchet MS"/>
            </a:endParaRPr>
          </a:p>
          <a:p>
            <a:pPr marL="594360">
              <a:lnSpc>
                <a:spcPct val="100000"/>
              </a:lnSpc>
              <a:spcBef>
                <a:spcPts val="45"/>
              </a:spcBef>
            </a:pPr>
            <a:r>
              <a:rPr sz="2400" b="1" spc="229" dirty="0">
                <a:latin typeface="Trebuchet MS"/>
                <a:cs typeface="Trebuchet MS"/>
              </a:rPr>
              <a:t>GEMESSEN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185" dirty="0">
                <a:latin typeface="Trebuchet MS"/>
                <a:cs typeface="Trebuchet MS"/>
              </a:rPr>
              <a:t>WERDEN</a:t>
            </a:r>
            <a:r>
              <a:rPr sz="2400" b="1" spc="35" dirty="0">
                <a:latin typeface="Trebuchet MS"/>
                <a:cs typeface="Trebuchet MS"/>
              </a:rPr>
              <a:t> </a:t>
            </a:r>
            <a:r>
              <a:rPr sz="2400" b="1" spc="140" dirty="0">
                <a:latin typeface="Trebuchet MS"/>
                <a:cs typeface="Trebuchet MS"/>
              </a:rPr>
              <a:t>KÖNNEN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 rot="21420000">
            <a:off x="17564977" y="6151599"/>
            <a:ext cx="1725627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250" b="1" spc="-75" dirty="0">
                <a:solidFill>
                  <a:srgbClr val="42200A"/>
                </a:solidFill>
                <a:latin typeface="Trebuchet MS"/>
                <a:cs typeface="Trebuchet MS"/>
              </a:rPr>
              <a:t>ANZAHL</a:t>
            </a:r>
            <a:r>
              <a:rPr sz="1250" b="1" spc="-65" dirty="0">
                <a:solidFill>
                  <a:srgbClr val="42200A"/>
                </a:solidFill>
                <a:latin typeface="Trebuchet MS"/>
                <a:cs typeface="Trebuchet MS"/>
              </a:rPr>
              <a:t> </a:t>
            </a:r>
            <a:r>
              <a:rPr sz="1250" b="1" spc="-50" dirty="0">
                <a:solidFill>
                  <a:srgbClr val="42200A"/>
                </a:solidFill>
                <a:latin typeface="Trebuchet MS"/>
                <a:cs typeface="Trebuchet MS"/>
              </a:rPr>
              <a:t>DER</a:t>
            </a:r>
            <a:r>
              <a:rPr sz="1250" b="1" spc="-40" dirty="0">
                <a:solidFill>
                  <a:srgbClr val="42200A"/>
                </a:solidFill>
                <a:latin typeface="Trebuchet MS"/>
                <a:cs typeface="Trebuchet MS"/>
              </a:rPr>
              <a:t> </a:t>
            </a:r>
            <a:r>
              <a:rPr sz="1875" b="1" spc="-75" baseline="2222" dirty="0">
                <a:solidFill>
                  <a:srgbClr val="42200A"/>
                </a:solidFill>
                <a:latin typeface="Trebuchet MS"/>
                <a:cs typeface="Trebuchet MS"/>
              </a:rPr>
              <a:t>MITGLIEDER</a:t>
            </a:r>
            <a:endParaRPr sz="1875" baseline="2222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 rot="20940000">
            <a:off x="17758466" y="5487291"/>
            <a:ext cx="854972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b="1" spc="-75" dirty="0">
                <a:solidFill>
                  <a:srgbClr val="42200A"/>
                </a:solidFill>
                <a:latin typeface="Trebuchet MS"/>
                <a:cs typeface="Trebuchet MS"/>
              </a:rPr>
              <a:t>WARUM</a:t>
            </a:r>
            <a:r>
              <a:rPr sz="1250" b="1" spc="-65" dirty="0">
                <a:solidFill>
                  <a:srgbClr val="42200A"/>
                </a:solidFill>
                <a:latin typeface="Trebuchet MS"/>
                <a:cs typeface="Trebuchet MS"/>
              </a:rPr>
              <a:t> </a:t>
            </a:r>
            <a:r>
              <a:rPr sz="1875" b="1" spc="-52" baseline="2222" dirty="0">
                <a:solidFill>
                  <a:srgbClr val="42200A"/>
                </a:solidFill>
                <a:latin typeface="Trebuchet MS"/>
                <a:cs typeface="Trebuchet MS"/>
              </a:rPr>
              <a:t>DER</a:t>
            </a:r>
            <a:endParaRPr sz="1875" baseline="2222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 rot="20940000">
            <a:off x="17856186" y="5672129"/>
            <a:ext cx="74420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b="1" spc="-75" dirty="0">
                <a:solidFill>
                  <a:srgbClr val="42200A"/>
                </a:solidFill>
                <a:latin typeface="Trebuchet MS"/>
                <a:cs typeface="Trebuchet MS"/>
              </a:rPr>
              <a:t>INDIK</a:t>
            </a:r>
            <a:r>
              <a:rPr sz="1875" b="1" spc="-112" baseline="2222" dirty="0">
                <a:solidFill>
                  <a:srgbClr val="42200A"/>
                </a:solidFill>
                <a:latin typeface="Trebuchet MS"/>
                <a:cs typeface="Trebuchet MS"/>
              </a:rPr>
              <a:t>ATOR</a:t>
            </a:r>
            <a:endParaRPr sz="1875" baseline="2222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 rot="20940000">
            <a:off x="17693194" y="5858117"/>
            <a:ext cx="1159632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b="1" spc="-30" dirty="0">
                <a:solidFill>
                  <a:srgbClr val="42200A"/>
                </a:solidFill>
                <a:latin typeface="Trebuchet MS"/>
                <a:cs typeface="Trebuchet MS"/>
              </a:rPr>
              <a:t>GEMESSEN</a:t>
            </a:r>
            <a:r>
              <a:rPr sz="1250" b="1" spc="-40" dirty="0">
                <a:solidFill>
                  <a:srgbClr val="42200A"/>
                </a:solidFill>
                <a:latin typeface="Trebuchet MS"/>
                <a:cs typeface="Trebuchet MS"/>
              </a:rPr>
              <a:t> </a:t>
            </a:r>
            <a:r>
              <a:rPr sz="1875" b="1" spc="-67" baseline="2222" dirty="0">
                <a:solidFill>
                  <a:srgbClr val="42200A"/>
                </a:solidFill>
                <a:latin typeface="Trebuchet MS"/>
                <a:cs typeface="Trebuchet MS"/>
              </a:rPr>
              <a:t>WIRD</a:t>
            </a:r>
            <a:endParaRPr sz="1875" baseline="2222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 rot="21120000">
            <a:off x="17374202" y="4994393"/>
            <a:ext cx="1883224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450" b="1" spc="-60" dirty="0">
                <a:solidFill>
                  <a:srgbClr val="42200A"/>
                </a:solidFill>
                <a:latin typeface="Trebuchet MS"/>
                <a:cs typeface="Trebuchet MS"/>
              </a:rPr>
              <a:t>OPER</a:t>
            </a:r>
            <a:r>
              <a:rPr sz="2175" b="1" spc="-89" baseline="1915" dirty="0">
                <a:solidFill>
                  <a:srgbClr val="42200A"/>
                </a:solidFill>
                <a:latin typeface="Trebuchet MS"/>
                <a:cs typeface="Trebuchet MS"/>
              </a:rPr>
              <a:t>ATIONALISIERUNG</a:t>
            </a:r>
            <a:endParaRPr sz="2175" baseline="1915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 rot="21120000">
            <a:off x="17728300" y="5211877"/>
            <a:ext cx="1260502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450" b="1" spc="-90" dirty="0">
                <a:solidFill>
                  <a:srgbClr val="42200A"/>
                </a:solidFill>
                <a:latin typeface="Trebuchet MS"/>
                <a:cs typeface="Trebuchet MS"/>
              </a:rPr>
              <a:t>HÄNG</a:t>
            </a:r>
            <a:r>
              <a:rPr sz="2175" b="1" spc="-135" baseline="1915" dirty="0">
                <a:solidFill>
                  <a:srgbClr val="42200A"/>
                </a:solidFill>
                <a:latin typeface="Trebuchet MS"/>
                <a:cs typeface="Trebuchet MS"/>
              </a:rPr>
              <a:t>T</a:t>
            </a:r>
            <a:r>
              <a:rPr sz="2175" b="1" spc="-179" baseline="1915" dirty="0">
                <a:solidFill>
                  <a:srgbClr val="42200A"/>
                </a:solidFill>
                <a:latin typeface="Trebuchet MS"/>
                <a:cs typeface="Trebuchet MS"/>
              </a:rPr>
              <a:t> </a:t>
            </a:r>
            <a:r>
              <a:rPr sz="2175" b="1" spc="-89" baseline="3831" dirty="0">
                <a:solidFill>
                  <a:srgbClr val="42200A"/>
                </a:solidFill>
                <a:latin typeface="Trebuchet MS"/>
                <a:cs typeface="Trebuchet MS"/>
              </a:rPr>
              <a:t>AB</a:t>
            </a:r>
            <a:r>
              <a:rPr sz="2175" b="1" spc="-135" baseline="3831" dirty="0">
                <a:solidFill>
                  <a:srgbClr val="42200A"/>
                </a:solidFill>
                <a:latin typeface="Trebuchet MS"/>
                <a:cs typeface="Trebuchet MS"/>
              </a:rPr>
              <a:t> </a:t>
            </a:r>
            <a:r>
              <a:rPr sz="2175" b="1" spc="-112" baseline="3831" dirty="0">
                <a:solidFill>
                  <a:srgbClr val="42200A"/>
                </a:solidFill>
                <a:latin typeface="Trebuchet MS"/>
                <a:cs typeface="Trebuchet MS"/>
              </a:rPr>
              <a:t>VON:</a:t>
            </a:r>
            <a:endParaRPr sz="2175" baseline="3831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 rot="21060000">
            <a:off x="18051972" y="7006383"/>
            <a:ext cx="94184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b="1" spc="-70" dirty="0">
                <a:solidFill>
                  <a:srgbClr val="42200A"/>
                </a:solidFill>
                <a:latin typeface="Trebuchet MS"/>
                <a:cs typeface="Trebuchet MS"/>
              </a:rPr>
              <a:t>ALTER</a:t>
            </a:r>
            <a:r>
              <a:rPr sz="1875" b="1" spc="-104" baseline="2222" dirty="0">
                <a:solidFill>
                  <a:srgbClr val="42200A"/>
                </a:solidFill>
                <a:latin typeface="Trebuchet MS"/>
                <a:cs typeface="Trebuchet MS"/>
              </a:rPr>
              <a:t>/PHASE</a:t>
            </a:r>
            <a:endParaRPr sz="1875" baseline="2222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923391" y="9139674"/>
            <a:ext cx="13954760" cy="4387215"/>
            <a:chOff x="923391" y="9139674"/>
            <a:chExt cx="13954760" cy="4387215"/>
          </a:xfrm>
        </p:grpSpPr>
        <p:sp>
          <p:nvSpPr>
            <p:cNvPr id="58" name="object 58"/>
            <p:cNvSpPr/>
            <p:nvPr/>
          </p:nvSpPr>
          <p:spPr>
            <a:xfrm>
              <a:off x="939901" y="10364519"/>
              <a:ext cx="13921740" cy="3145790"/>
            </a:xfrm>
            <a:custGeom>
              <a:avLst/>
              <a:gdLst/>
              <a:ahLst/>
              <a:cxnLst/>
              <a:rect l="l" t="t" r="r" b="b"/>
              <a:pathLst>
                <a:path w="13921740" h="3145790">
                  <a:moveTo>
                    <a:pt x="13921169" y="0"/>
                  </a:moveTo>
                  <a:lnTo>
                    <a:pt x="0" y="0"/>
                  </a:lnTo>
                  <a:lnTo>
                    <a:pt x="0" y="3145464"/>
                  </a:lnTo>
                  <a:lnTo>
                    <a:pt x="13921169" y="3145464"/>
                  </a:lnTo>
                  <a:lnTo>
                    <a:pt x="13921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9901" y="10364519"/>
              <a:ext cx="13921740" cy="3145790"/>
            </a:xfrm>
            <a:custGeom>
              <a:avLst/>
              <a:gdLst/>
              <a:ahLst/>
              <a:cxnLst/>
              <a:rect l="l" t="t" r="r" b="b"/>
              <a:pathLst>
                <a:path w="13921740" h="3145790">
                  <a:moveTo>
                    <a:pt x="13921169" y="0"/>
                  </a:moveTo>
                  <a:lnTo>
                    <a:pt x="0" y="0"/>
                  </a:lnTo>
                  <a:lnTo>
                    <a:pt x="0" y="3145464"/>
                  </a:lnTo>
                  <a:lnTo>
                    <a:pt x="13921169" y="3145464"/>
                  </a:lnTo>
                  <a:lnTo>
                    <a:pt x="13921169" y="0"/>
                  </a:lnTo>
                  <a:close/>
                </a:path>
              </a:pathLst>
            </a:custGeom>
            <a:ln w="32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0941" y="9139674"/>
              <a:ext cx="12383416" cy="2181232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1718625" y="9117719"/>
            <a:ext cx="230504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290" dirty="0">
                <a:latin typeface="Trebuchet MS"/>
                <a:cs typeface="Trebuchet MS"/>
              </a:rPr>
              <a:t>C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51840" y="11143367"/>
            <a:ext cx="3954145" cy="215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075">
              <a:lnSpc>
                <a:spcPts val="2215"/>
              </a:lnSpc>
              <a:spcBef>
                <a:spcPts val="95"/>
              </a:spcBef>
            </a:pPr>
            <a:r>
              <a:rPr sz="1850" b="1" dirty="0">
                <a:latin typeface="Trebuchet MS"/>
                <a:cs typeface="Trebuchet MS"/>
              </a:rPr>
              <a:t>BEWERTUNG</a:t>
            </a:r>
            <a:r>
              <a:rPr sz="1850" b="1" spc="-45" dirty="0">
                <a:latin typeface="Trebuchet MS"/>
                <a:cs typeface="Trebuchet MS"/>
              </a:rPr>
              <a:t> </a:t>
            </a:r>
            <a:r>
              <a:rPr sz="1850" b="1" spc="35" dirty="0">
                <a:latin typeface="Trebuchet MS"/>
                <a:cs typeface="Trebuchet MS"/>
              </a:rPr>
              <a:t>DES</a:t>
            </a:r>
            <a:endParaRPr sz="1850">
              <a:latin typeface="Trebuchet MS"/>
              <a:cs typeface="Trebuchet MS"/>
            </a:endParaRPr>
          </a:p>
          <a:p>
            <a:pPr marL="1070610">
              <a:lnSpc>
                <a:spcPts val="2215"/>
              </a:lnSpc>
            </a:pPr>
            <a:r>
              <a:rPr sz="1850" b="1" spc="55" dirty="0">
                <a:latin typeface="Trebuchet MS"/>
                <a:cs typeface="Trebuchet MS"/>
              </a:rPr>
              <a:t>MAP-</a:t>
            </a:r>
            <a:r>
              <a:rPr sz="1850" b="1" spc="-10" dirty="0">
                <a:latin typeface="Trebuchet MS"/>
                <a:cs typeface="Trebuchet MS"/>
              </a:rPr>
              <a:t>ANSATZES</a:t>
            </a:r>
            <a:endParaRPr sz="1850">
              <a:latin typeface="Trebuchet MS"/>
              <a:cs typeface="Trebuchet MS"/>
            </a:endParaRPr>
          </a:p>
          <a:p>
            <a:pPr marL="12065" marR="5080" algn="ctr">
              <a:lnSpc>
                <a:spcPct val="113900"/>
              </a:lnSpc>
              <a:spcBef>
                <a:spcPts val="45"/>
              </a:spcBef>
            </a:pPr>
            <a:r>
              <a:rPr sz="1500" spc="120" dirty="0">
                <a:latin typeface="Trebuchet MS"/>
                <a:cs typeface="Trebuchet MS"/>
              </a:rPr>
              <a:t>Das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Messen</a:t>
            </a:r>
            <a:r>
              <a:rPr sz="1500" spc="-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Partnerschaftsindikatoren </a:t>
            </a:r>
            <a:r>
              <a:rPr sz="1500" spc="70" dirty="0">
                <a:latin typeface="Trebuchet MS"/>
                <a:cs typeface="Trebuchet MS"/>
              </a:rPr>
              <a:t>kann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dabei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helfen,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den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Mehrwert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einer </a:t>
            </a:r>
            <a:r>
              <a:rPr sz="1500" dirty="0">
                <a:latin typeface="Trebuchet MS"/>
                <a:cs typeface="Trebuchet MS"/>
              </a:rPr>
              <a:t>Partnerschaft</a:t>
            </a:r>
            <a:r>
              <a:rPr sz="1500" spc="3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gegenüber</a:t>
            </a:r>
            <a:r>
              <a:rPr sz="1500" spc="2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alleiniger</a:t>
            </a:r>
            <a:r>
              <a:rPr sz="1500" spc="21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Arbeit </a:t>
            </a:r>
            <a:r>
              <a:rPr sz="1500" dirty="0">
                <a:latin typeface="Trebuchet MS"/>
                <a:cs typeface="Trebuchet MS"/>
              </a:rPr>
              <a:t>aufzuzeigen.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Dies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kann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auch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zur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Motivation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Stakeholder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beitragen,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(weiter)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in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dirty="0">
                <a:latin typeface="Trebuchet MS"/>
                <a:cs typeface="Trebuchet MS"/>
              </a:rPr>
              <a:t>Partnerschaft</a:t>
            </a:r>
            <a:r>
              <a:rPr sz="1500" spc="229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24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investieren.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64556" y="11246726"/>
            <a:ext cx="4336415" cy="210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69" algn="ctr">
              <a:lnSpc>
                <a:spcPct val="100000"/>
              </a:lnSpc>
              <a:spcBef>
                <a:spcPts val="95"/>
              </a:spcBef>
            </a:pPr>
            <a:r>
              <a:rPr sz="1850" b="1" spc="-10" dirty="0">
                <a:latin typeface="Trebuchet MS"/>
                <a:cs typeface="Trebuchet MS"/>
              </a:rPr>
              <a:t>KOMMUNIKATION</a:t>
            </a:r>
            <a:endParaRPr sz="18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05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gemessenen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qualitativen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11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quantitativen</a:t>
            </a:r>
            <a:endParaRPr sz="1500">
              <a:latin typeface="Trebuchet MS"/>
              <a:cs typeface="Trebuchet MS"/>
            </a:endParaRPr>
          </a:p>
          <a:p>
            <a:pPr marL="12065" marR="5080" algn="ctr">
              <a:lnSpc>
                <a:spcPct val="113900"/>
              </a:lnSpc>
            </a:pPr>
            <a:r>
              <a:rPr sz="1500" spc="55" dirty="0">
                <a:latin typeface="Trebuchet MS"/>
                <a:cs typeface="Trebuchet MS"/>
              </a:rPr>
              <a:t>Daten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können</a:t>
            </a:r>
            <a:r>
              <a:rPr sz="1500" spc="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zur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Kommunikation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über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die </a:t>
            </a:r>
            <a:r>
              <a:rPr sz="1500" dirty="0">
                <a:latin typeface="Trebuchet MS"/>
                <a:cs typeface="Trebuchet MS"/>
              </a:rPr>
              <a:t>Partnerschaft</a:t>
            </a:r>
            <a:r>
              <a:rPr sz="1500" spc="2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genutzt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werden.</a:t>
            </a:r>
            <a:r>
              <a:rPr sz="1500" spc="204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Damit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wird</a:t>
            </a:r>
            <a:r>
              <a:rPr sz="1500" spc="21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auch </a:t>
            </a:r>
            <a:r>
              <a:rPr sz="1500" dirty="0">
                <a:latin typeface="Trebuchet MS"/>
                <a:cs typeface="Trebuchet MS"/>
              </a:rPr>
              <a:t>ein</a:t>
            </a:r>
            <a:r>
              <a:rPr sz="1500" spc="1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Betrag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zur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Öffentlichkeitsarbeit,</a:t>
            </a:r>
            <a:r>
              <a:rPr sz="1500" spc="16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zur </a:t>
            </a:r>
            <a:r>
              <a:rPr sz="1500" spc="55" dirty="0">
                <a:latin typeface="Trebuchet MS"/>
                <a:cs typeface="Trebuchet MS"/>
              </a:rPr>
              <a:t>Erschließung</a:t>
            </a:r>
            <a:r>
              <a:rPr sz="1500" spc="22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von</a:t>
            </a:r>
            <a:r>
              <a:rPr sz="1500" spc="2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Finanzierungsquellen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und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zur </a:t>
            </a:r>
            <a:r>
              <a:rPr sz="1500" spc="55" dirty="0">
                <a:latin typeface="Trebuchet MS"/>
                <a:cs typeface="Trebuchet MS"/>
              </a:rPr>
              <a:t>Gewinnung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neuer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Mitglieder,</a:t>
            </a:r>
            <a:r>
              <a:rPr sz="1500" spc="1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Partner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und </a:t>
            </a:r>
            <a:r>
              <a:rPr sz="1500" dirty="0">
                <a:latin typeface="Trebuchet MS"/>
                <a:cs typeface="Trebuchet MS"/>
              </a:rPr>
              <a:t>Unterstützer</a:t>
            </a:r>
            <a:r>
              <a:rPr sz="1500" spc="40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geleistet.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01575" y="10988210"/>
            <a:ext cx="4537075" cy="2366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6195" marR="1596390" indent="194310">
              <a:lnSpc>
                <a:spcPct val="100000"/>
              </a:lnSpc>
              <a:spcBef>
                <a:spcPts val="95"/>
              </a:spcBef>
            </a:pPr>
            <a:r>
              <a:rPr sz="1850" b="1" spc="-10" dirty="0">
                <a:latin typeface="Trebuchet MS"/>
                <a:cs typeface="Trebuchet MS"/>
              </a:rPr>
              <a:t>FEEDBACK- MECHANISMUS</a:t>
            </a:r>
            <a:endParaRPr sz="1850">
              <a:latin typeface="Trebuchet MS"/>
              <a:cs typeface="Trebuchet MS"/>
            </a:endParaRPr>
          </a:p>
          <a:p>
            <a:pPr marL="3175" algn="ctr">
              <a:lnSpc>
                <a:spcPts val="1675"/>
              </a:lnSpc>
            </a:pPr>
            <a:r>
              <a:rPr sz="1500" spc="75" dirty="0">
                <a:latin typeface="Trebuchet MS"/>
                <a:cs typeface="Trebuchet MS"/>
              </a:rPr>
              <a:t>Durch</a:t>
            </a:r>
            <a:r>
              <a:rPr sz="1500" spc="1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regelmäßige</a:t>
            </a:r>
            <a:r>
              <a:rPr sz="1500" spc="145" dirty="0">
                <a:latin typeface="Trebuchet MS"/>
                <a:cs typeface="Trebuchet MS"/>
              </a:rPr>
              <a:t> </a:t>
            </a:r>
            <a:r>
              <a:rPr sz="1500" spc="105" dirty="0">
                <a:latin typeface="Trebuchet MS"/>
                <a:cs typeface="Trebuchet MS"/>
              </a:rPr>
              <a:t>Messung</a:t>
            </a:r>
            <a:r>
              <a:rPr sz="1500" spc="14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der</a:t>
            </a:r>
            <a:endParaRPr sz="15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13900"/>
              </a:lnSpc>
            </a:pPr>
            <a:r>
              <a:rPr sz="1500" dirty="0">
                <a:latin typeface="Trebuchet MS"/>
                <a:cs typeface="Trebuchet MS"/>
              </a:rPr>
              <a:t>Partnerschaftsindikatoren</a:t>
            </a:r>
            <a:r>
              <a:rPr sz="1500" spc="315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lassen</a:t>
            </a:r>
            <a:r>
              <a:rPr sz="1500" spc="31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25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Trends </a:t>
            </a:r>
            <a:r>
              <a:rPr sz="1500" dirty="0">
                <a:latin typeface="Trebuchet MS"/>
                <a:cs typeface="Trebuchet MS"/>
              </a:rPr>
              <a:t>erkennen.</a:t>
            </a:r>
            <a:r>
              <a:rPr sz="1500" spc="10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Verbessert</a:t>
            </a:r>
            <a:r>
              <a:rPr sz="1500" spc="17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sich</a:t>
            </a:r>
            <a:r>
              <a:rPr sz="1500" spc="1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die</a:t>
            </a:r>
            <a:r>
              <a:rPr sz="1500" spc="180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Partnerschaft?</a:t>
            </a:r>
            <a:r>
              <a:rPr sz="1500" spc="17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Fällt </a:t>
            </a:r>
            <a:r>
              <a:rPr sz="1500" dirty="0">
                <a:latin typeface="Trebuchet MS"/>
                <a:cs typeface="Trebuchet MS"/>
              </a:rPr>
              <a:t>eine</a:t>
            </a:r>
            <a:r>
              <a:rPr sz="1500" spc="229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bestimmte</a:t>
            </a:r>
            <a:r>
              <a:rPr sz="1500" spc="2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Mitgliedergruppe</a:t>
            </a:r>
            <a:r>
              <a:rPr sz="1500" spc="229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zurück?</a:t>
            </a:r>
            <a:endParaRPr sz="1500">
              <a:latin typeface="Trebuchet MS"/>
              <a:cs typeface="Trebuchet MS"/>
            </a:endParaRPr>
          </a:p>
          <a:p>
            <a:pPr marL="26034" marR="19685" indent="576580">
              <a:lnSpc>
                <a:spcPct val="113900"/>
              </a:lnSpc>
            </a:pPr>
            <a:r>
              <a:rPr sz="1500" dirty="0">
                <a:latin typeface="Trebuchet MS"/>
                <a:cs typeface="Trebuchet MS"/>
              </a:rPr>
              <a:t>Partnerschaftsindikatoren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dirty="0">
                <a:latin typeface="Trebuchet MS"/>
                <a:cs typeface="Trebuchet MS"/>
              </a:rPr>
              <a:t>dienen</a:t>
            </a:r>
            <a:r>
              <a:rPr sz="1500" spc="65" dirty="0">
                <a:latin typeface="Trebuchet MS"/>
                <a:cs typeface="Trebuchet MS"/>
              </a:rPr>
              <a:t>  </a:t>
            </a:r>
            <a:r>
              <a:rPr sz="1500" spc="35" dirty="0">
                <a:latin typeface="Trebuchet MS"/>
                <a:cs typeface="Trebuchet MS"/>
              </a:rPr>
              <a:t>als </a:t>
            </a:r>
            <a:r>
              <a:rPr sz="1500" spc="55" dirty="0">
                <a:latin typeface="Trebuchet MS"/>
                <a:cs typeface="Trebuchet MS"/>
              </a:rPr>
              <a:t>Feedback-</a:t>
            </a:r>
            <a:r>
              <a:rPr sz="1500" spc="80" dirty="0">
                <a:latin typeface="Trebuchet MS"/>
                <a:cs typeface="Trebuchet MS"/>
              </a:rPr>
              <a:t>Mechanismus,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der</a:t>
            </a:r>
            <a:r>
              <a:rPr sz="1500" spc="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ermöglicht,</a:t>
            </a:r>
            <a:r>
              <a:rPr sz="1500" spc="114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aus</a:t>
            </a:r>
            <a:r>
              <a:rPr sz="1500" spc="120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den </a:t>
            </a:r>
            <a:r>
              <a:rPr sz="1500" spc="60" dirty="0">
                <a:latin typeface="Trebuchet MS"/>
                <a:cs typeface="Trebuchet MS"/>
              </a:rPr>
              <a:t>Erkenntnissen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lernen,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150" dirty="0">
                <a:latin typeface="Trebuchet MS"/>
                <a:cs typeface="Trebuchet MS"/>
              </a:rPr>
              <a:t>um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besser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zu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werden.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80263" y="9146920"/>
            <a:ext cx="10687050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100" dirty="0">
                <a:latin typeface="Trebuchet MS"/>
                <a:cs typeface="Trebuchet MS"/>
              </a:rPr>
              <a:t>VORTEILE</a:t>
            </a:r>
            <a:r>
              <a:rPr sz="2700" b="1" spc="20" dirty="0">
                <a:latin typeface="Trebuchet MS"/>
                <a:cs typeface="Trebuchet MS"/>
              </a:rPr>
              <a:t> </a:t>
            </a:r>
            <a:r>
              <a:rPr sz="2700" b="1" spc="180" dirty="0">
                <a:latin typeface="Trebuchet MS"/>
                <a:cs typeface="Trebuchet MS"/>
              </a:rPr>
              <a:t>DER</a:t>
            </a:r>
            <a:r>
              <a:rPr sz="2700" b="1" spc="25" dirty="0">
                <a:latin typeface="Trebuchet MS"/>
                <a:cs typeface="Trebuchet MS"/>
              </a:rPr>
              <a:t> </a:t>
            </a:r>
            <a:r>
              <a:rPr sz="2700" b="1" spc="235" dirty="0">
                <a:latin typeface="Trebuchet MS"/>
                <a:cs typeface="Trebuchet MS"/>
              </a:rPr>
              <a:t>MESSUNG</a:t>
            </a:r>
            <a:r>
              <a:rPr sz="2700" b="1" spc="-65" dirty="0">
                <a:latin typeface="Trebuchet MS"/>
                <a:cs typeface="Trebuchet MS"/>
              </a:rPr>
              <a:t> </a:t>
            </a:r>
            <a:r>
              <a:rPr sz="2700" b="1" spc="105" dirty="0">
                <a:latin typeface="Trebuchet MS"/>
                <a:cs typeface="Trebuchet MS"/>
              </a:rPr>
              <a:t>VON</a:t>
            </a:r>
            <a:r>
              <a:rPr sz="2700" b="1" spc="25" dirty="0">
                <a:latin typeface="Trebuchet MS"/>
                <a:cs typeface="Trebuchet MS"/>
              </a:rPr>
              <a:t> </a:t>
            </a:r>
            <a:r>
              <a:rPr sz="2700" b="1" spc="114" dirty="0">
                <a:latin typeface="Trebuchet MS"/>
                <a:cs typeface="Trebuchet MS"/>
              </a:rPr>
              <a:t>PARTNERSCHAFTSINDIKATOREN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99690" y="844406"/>
            <a:ext cx="13751560" cy="568960"/>
          </a:xfrm>
          <a:custGeom>
            <a:avLst/>
            <a:gdLst/>
            <a:ahLst/>
            <a:cxnLst/>
            <a:rect l="l" t="t" r="r" b="b"/>
            <a:pathLst>
              <a:path w="13751560" h="568960">
                <a:moveTo>
                  <a:pt x="13483147" y="0"/>
                </a:moveTo>
                <a:lnTo>
                  <a:pt x="268056" y="0"/>
                </a:lnTo>
                <a:lnTo>
                  <a:pt x="219873" y="3701"/>
                </a:lnTo>
                <a:lnTo>
                  <a:pt x="174524" y="14374"/>
                </a:lnTo>
                <a:lnTo>
                  <a:pt x="132764" y="31368"/>
                </a:lnTo>
                <a:lnTo>
                  <a:pt x="95352" y="54035"/>
                </a:lnTo>
                <a:lnTo>
                  <a:pt x="63044" y="81727"/>
                </a:lnTo>
                <a:lnTo>
                  <a:pt x="36598" y="113794"/>
                </a:lnTo>
                <a:lnTo>
                  <a:pt x="16770" y="149588"/>
                </a:lnTo>
                <a:lnTo>
                  <a:pt x="4318" y="188460"/>
                </a:lnTo>
                <a:lnTo>
                  <a:pt x="0" y="229761"/>
                </a:lnTo>
                <a:lnTo>
                  <a:pt x="0" y="338897"/>
                </a:lnTo>
                <a:lnTo>
                  <a:pt x="4318" y="380198"/>
                </a:lnTo>
                <a:lnTo>
                  <a:pt x="16770" y="419070"/>
                </a:lnTo>
                <a:lnTo>
                  <a:pt x="36598" y="454864"/>
                </a:lnTo>
                <a:lnTo>
                  <a:pt x="63044" y="486931"/>
                </a:lnTo>
                <a:lnTo>
                  <a:pt x="95352" y="514623"/>
                </a:lnTo>
                <a:lnTo>
                  <a:pt x="132764" y="537290"/>
                </a:lnTo>
                <a:lnTo>
                  <a:pt x="174524" y="554284"/>
                </a:lnTo>
                <a:lnTo>
                  <a:pt x="219873" y="564957"/>
                </a:lnTo>
                <a:lnTo>
                  <a:pt x="268056" y="568658"/>
                </a:lnTo>
                <a:lnTo>
                  <a:pt x="13483147" y="568658"/>
                </a:lnTo>
                <a:lnTo>
                  <a:pt x="13531333" y="564957"/>
                </a:lnTo>
                <a:lnTo>
                  <a:pt x="13576684" y="554284"/>
                </a:lnTo>
                <a:lnTo>
                  <a:pt x="13618444" y="537290"/>
                </a:lnTo>
                <a:lnTo>
                  <a:pt x="13655856" y="514623"/>
                </a:lnTo>
                <a:lnTo>
                  <a:pt x="13688163" y="486931"/>
                </a:lnTo>
                <a:lnTo>
                  <a:pt x="13714608" y="454864"/>
                </a:lnTo>
                <a:lnTo>
                  <a:pt x="13734434" y="419070"/>
                </a:lnTo>
                <a:lnTo>
                  <a:pt x="13746885" y="380198"/>
                </a:lnTo>
                <a:lnTo>
                  <a:pt x="13751204" y="338897"/>
                </a:lnTo>
                <a:lnTo>
                  <a:pt x="13751204" y="229761"/>
                </a:lnTo>
                <a:lnTo>
                  <a:pt x="13746885" y="188460"/>
                </a:lnTo>
                <a:lnTo>
                  <a:pt x="13734434" y="149588"/>
                </a:lnTo>
                <a:lnTo>
                  <a:pt x="13714608" y="113794"/>
                </a:lnTo>
                <a:lnTo>
                  <a:pt x="13688163" y="81727"/>
                </a:lnTo>
                <a:lnTo>
                  <a:pt x="13655856" y="54035"/>
                </a:lnTo>
                <a:lnTo>
                  <a:pt x="13618444" y="31368"/>
                </a:lnTo>
                <a:lnTo>
                  <a:pt x="13576684" y="14374"/>
                </a:lnTo>
                <a:lnTo>
                  <a:pt x="13531333" y="3701"/>
                </a:lnTo>
                <a:lnTo>
                  <a:pt x="13483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200" spc="195" dirty="0"/>
              <a:t>ERFASSUNG</a:t>
            </a:r>
            <a:r>
              <a:rPr sz="3200" spc="20" dirty="0"/>
              <a:t> </a:t>
            </a:r>
            <a:r>
              <a:rPr sz="3200" spc="210" dirty="0"/>
              <a:t>DER</a:t>
            </a:r>
            <a:r>
              <a:rPr sz="3200" spc="-45" dirty="0"/>
              <a:t> </a:t>
            </a:r>
            <a:r>
              <a:rPr sz="3200" spc="180" dirty="0"/>
              <a:t>WIRKUNGEN</a:t>
            </a:r>
            <a:r>
              <a:rPr sz="3200" spc="-75" dirty="0"/>
              <a:t> </a:t>
            </a:r>
            <a:r>
              <a:rPr sz="3200" spc="65" dirty="0"/>
              <a:t>AUF</a:t>
            </a:r>
            <a:r>
              <a:rPr sz="3200" spc="-20" dirty="0"/>
              <a:t> </a:t>
            </a:r>
            <a:r>
              <a:rPr sz="3200" spc="210" dirty="0"/>
              <a:t>DER</a:t>
            </a:r>
            <a:r>
              <a:rPr sz="3200" spc="20" dirty="0"/>
              <a:t> </a:t>
            </a:r>
            <a:r>
              <a:rPr sz="3200" spc="165" dirty="0"/>
              <a:t>PARTNERSCHAFTSEBENE</a:t>
            </a:r>
            <a:endParaRPr sz="3200"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4700" y="22"/>
            <a:ext cx="15109397" cy="46561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3687" y="422013"/>
            <a:ext cx="2275930" cy="15216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3"/>
            <a:ext cx="20104100" cy="14215110"/>
            <a:chOff x="0" y="23"/>
            <a:chExt cx="20104100" cy="14215110"/>
          </a:xfrm>
        </p:grpSpPr>
        <p:sp>
          <p:nvSpPr>
            <p:cNvPr id="5" name="object 5"/>
            <p:cNvSpPr/>
            <p:nvPr/>
          </p:nvSpPr>
          <p:spPr>
            <a:xfrm>
              <a:off x="0" y="25"/>
              <a:ext cx="20104100" cy="14215110"/>
            </a:xfrm>
            <a:custGeom>
              <a:avLst/>
              <a:gdLst/>
              <a:ahLst/>
              <a:cxnLst/>
              <a:rect l="l" t="t" r="r" b="b"/>
              <a:pathLst>
                <a:path w="20104100" h="14215110">
                  <a:moveTo>
                    <a:pt x="20104088" y="0"/>
                  </a:moveTo>
                  <a:lnTo>
                    <a:pt x="19709473" y="0"/>
                  </a:lnTo>
                  <a:lnTo>
                    <a:pt x="19709473" y="17246"/>
                  </a:lnTo>
                  <a:lnTo>
                    <a:pt x="19709473" y="411873"/>
                  </a:lnTo>
                  <a:lnTo>
                    <a:pt x="19709473" y="13837628"/>
                  </a:lnTo>
                  <a:lnTo>
                    <a:pt x="381736" y="13837628"/>
                  </a:lnTo>
                  <a:lnTo>
                    <a:pt x="381736" y="411873"/>
                  </a:lnTo>
                  <a:lnTo>
                    <a:pt x="19709473" y="411873"/>
                  </a:lnTo>
                  <a:lnTo>
                    <a:pt x="19709473" y="17246"/>
                  </a:lnTo>
                  <a:lnTo>
                    <a:pt x="381736" y="17246"/>
                  </a:lnTo>
                  <a:lnTo>
                    <a:pt x="0" y="17246"/>
                  </a:lnTo>
                  <a:lnTo>
                    <a:pt x="0" y="411873"/>
                  </a:lnTo>
                  <a:lnTo>
                    <a:pt x="0" y="13837628"/>
                  </a:lnTo>
                  <a:lnTo>
                    <a:pt x="0" y="14215009"/>
                  </a:lnTo>
                  <a:lnTo>
                    <a:pt x="381736" y="14215009"/>
                  </a:lnTo>
                  <a:lnTo>
                    <a:pt x="19709473" y="14215009"/>
                  </a:lnTo>
                  <a:lnTo>
                    <a:pt x="20061047" y="14215009"/>
                  </a:lnTo>
                  <a:lnTo>
                    <a:pt x="20104088" y="14215009"/>
                  </a:lnTo>
                  <a:lnTo>
                    <a:pt x="20104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5008" y="599848"/>
              <a:ext cx="2410173" cy="7230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22268" y="9604286"/>
            <a:ext cx="2690495" cy="80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03505" algn="ctr">
              <a:lnSpc>
                <a:spcPct val="121100"/>
              </a:lnSpc>
              <a:spcBef>
                <a:spcPts val="95"/>
              </a:spcBef>
            </a:pPr>
            <a:r>
              <a:rPr sz="1400" spc="-20" dirty="0">
                <a:latin typeface="Trebuchet MS"/>
                <a:cs typeface="Trebuchet MS"/>
              </a:rPr>
              <a:t>Für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weitere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Informationen: </a:t>
            </a:r>
            <a:r>
              <a:rPr sz="1400" spc="-10" dirty="0">
                <a:latin typeface="Trebuchet MS"/>
                <a:cs typeface="Trebuchet MS"/>
                <a:hlinkClick r:id="rId5"/>
              </a:rPr>
              <a:t>www.partnerschaften2030.de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  <a:hlinkClick r:id="rId6"/>
              </a:rPr>
              <a:t>www.rsm.nl/research/centres/prc/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60468" y="12751055"/>
            <a:ext cx="11284585" cy="378460"/>
            <a:chOff x="6960468" y="12751055"/>
            <a:chExt cx="11284585" cy="378460"/>
          </a:xfrm>
        </p:grpSpPr>
        <p:sp>
          <p:nvSpPr>
            <p:cNvPr id="9" name="object 9"/>
            <p:cNvSpPr/>
            <p:nvPr/>
          </p:nvSpPr>
          <p:spPr>
            <a:xfrm>
              <a:off x="6960463" y="12751067"/>
              <a:ext cx="11284585" cy="359410"/>
            </a:xfrm>
            <a:custGeom>
              <a:avLst/>
              <a:gdLst/>
              <a:ahLst/>
              <a:cxnLst/>
              <a:rect l="l" t="t" r="r" b="b"/>
              <a:pathLst>
                <a:path w="11284585" h="359409">
                  <a:moveTo>
                    <a:pt x="2038045" y="128600"/>
                  </a:moveTo>
                  <a:lnTo>
                    <a:pt x="2029714" y="87795"/>
                  </a:lnTo>
                  <a:lnTo>
                    <a:pt x="2010676" y="52273"/>
                  </a:lnTo>
                  <a:lnTo>
                    <a:pt x="1980399" y="25933"/>
                  </a:lnTo>
                  <a:lnTo>
                    <a:pt x="1938324" y="12623"/>
                  </a:lnTo>
                  <a:lnTo>
                    <a:pt x="1888032" y="7696"/>
                  </a:lnTo>
                  <a:lnTo>
                    <a:pt x="1837575" y="4203"/>
                  </a:lnTo>
                  <a:lnTo>
                    <a:pt x="1786991" y="1917"/>
                  </a:lnTo>
                  <a:lnTo>
                    <a:pt x="1736305" y="609"/>
                  </a:lnTo>
                  <a:lnTo>
                    <a:pt x="1685582" y="50"/>
                  </a:lnTo>
                  <a:lnTo>
                    <a:pt x="1634845" y="12"/>
                  </a:lnTo>
                  <a:lnTo>
                    <a:pt x="1533512" y="571"/>
                  </a:lnTo>
                  <a:lnTo>
                    <a:pt x="1483004" y="723"/>
                  </a:lnTo>
                  <a:lnTo>
                    <a:pt x="1045591" y="660"/>
                  </a:lnTo>
                  <a:lnTo>
                    <a:pt x="992314" y="723"/>
                  </a:lnTo>
                  <a:lnTo>
                    <a:pt x="885761" y="1181"/>
                  </a:lnTo>
                  <a:lnTo>
                    <a:pt x="619366" y="3048"/>
                  </a:lnTo>
                  <a:lnTo>
                    <a:pt x="564591" y="3581"/>
                  </a:lnTo>
                  <a:lnTo>
                    <a:pt x="509816" y="4381"/>
                  </a:lnTo>
                  <a:lnTo>
                    <a:pt x="400253" y="6248"/>
                  </a:lnTo>
                  <a:lnTo>
                    <a:pt x="344982" y="6934"/>
                  </a:lnTo>
                  <a:lnTo>
                    <a:pt x="289636" y="8343"/>
                  </a:lnTo>
                  <a:lnTo>
                    <a:pt x="234505" y="12166"/>
                  </a:lnTo>
                  <a:lnTo>
                    <a:pt x="179895" y="20066"/>
                  </a:lnTo>
                  <a:lnTo>
                    <a:pt x="135648" y="32994"/>
                  </a:lnTo>
                  <a:lnTo>
                    <a:pt x="95300" y="53746"/>
                  </a:lnTo>
                  <a:lnTo>
                    <a:pt x="60147" y="81876"/>
                  </a:lnTo>
                  <a:lnTo>
                    <a:pt x="31457" y="116928"/>
                  </a:lnTo>
                  <a:lnTo>
                    <a:pt x="10528" y="158457"/>
                  </a:lnTo>
                  <a:lnTo>
                    <a:pt x="0" y="206476"/>
                  </a:lnTo>
                  <a:lnTo>
                    <a:pt x="4191" y="251663"/>
                  </a:lnTo>
                  <a:lnTo>
                    <a:pt x="22631" y="290957"/>
                  </a:lnTo>
                  <a:lnTo>
                    <a:pt x="54889" y="321271"/>
                  </a:lnTo>
                  <a:lnTo>
                    <a:pt x="100482" y="339509"/>
                  </a:lnTo>
                  <a:lnTo>
                    <a:pt x="141668" y="346252"/>
                  </a:lnTo>
                  <a:lnTo>
                    <a:pt x="183070" y="349732"/>
                  </a:lnTo>
                  <a:lnTo>
                    <a:pt x="224688" y="351332"/>
                  </a:lnTo>
                  <a:lnTo>
                    <a:pt x="316001" y="353555"/>
                  </a:lnTo>
                  <a:lnTo>
                    <a:pt x="365582" y="354342"/>
                  </a:lnTo>
                  <a:lnTo>
                    <a:pt x="464731" y="355422"/>
                  </a:lnTo>
                  <a:lnTo>
                    <a:pt x="514273" y="356069"/>
                  </a:lnTo>
                  <a:lnTo>
                    <a:pt x="470242" y="355371"/>
                  </a:lnTo>
                  <a:lnTo>
                    <a:pt x="570839" y="356743"/>
                  </a:lnTo>
                  <a:lnTo>
                    <a:pt x="671449" y="357733"/>
                  </a:lnTo>
                  <a:lnTo>
                    <a:pt x="772058" y="358394"/>
                  </a:lnTo>
                  <a:lnTo>
                    <a:pt x="922985" y="358927"/>
                  </a:lnTo>
                  <a:lnTo>
                    <a:pt x="1504835" y="359041"/>
                  </a:lnTo>
                  <a:lnTo>
                    <a:pt x="1599755" y="359206"/>
                  </a:lnTo>
                  <a:lnTo>
                    <a:pt x="1647266" y="358990"/>
                  </a:lnTo>
                  <a:lnTo>
                    <a:pt x="1694764" y="358203"/>
                  </a:lnTo>
                  <a:lnTo>
                    <a:pt x="1742211" y="356539"/>
                  </a:lnTo>
                  <a:lnTo>
                    <a:pt x="1789582" y="353707"/>
                  </a:lnTo>
                  <a:lnTo>
                    <a:pt x="1836813" y="349440"/>
                  </a:lnTo>
                  <a:lnTo>
                    <a:pt x="1884654" y="338899"/>
                  </a:lnTo>
                  <a:lnTo>
                    <a:pt x="1928952" y="318630"/>
                  </a:lnTo>
                  <a:lnTo>
                    <a:pt x="1968131" y="289737"/>
                  </a:lnTo>
                  <a:lnTo>
                    <a:pt x="2000618" y="253352"/>
                  </a:lnTo>
                  <a:lnTo>
                    <a:pt x="2024849" y="210604"/>
                  </a:lnTo>
                  <a:lnTo>
                    <a:pt x="2036241" y="170840"/>
                  </a:lnTo>
                  <a:lnTo>
                    <a:pt x="2038045" y="128600"/>
                  </a:lnTo>
                  <a:close/>
                </a:path>
                <a:path w="11284585" h="359409">
                  <a:moveTo>
                    <a:pt x="5112143" y="144868"/>
                  </a:moveTo>
                  <a:lnTo>
                    <a:pt x="5102720" y="86753"/>
                  </a:lnTo>
                  <a:lnTo>
                    <a:pt x="5065674" y="39497"/>
                  </a:lnTo>
                  <a:lnTo>
                    <a:pt x="5012271" y="17551"/>
                  </a:lnTo>
                  <a:lnTo>
                    <a:pt x="4971872" y="13068"/>
                  </a:lnTo>
                  <a:lnTo>
                    <a:pt x="4951641" y="9334"/>
                  </a:lnTo>
                  <a:lnTo>
                    <a:pt x="4910798" y="3886"/>
                  </a:lnTo>
                  <a:lnTo>
                    <a:pt x="4863782" y="711"/>
                  </a:lnTo>
                  <a:lnTo>
                    <a:pt x="4837112" y="355"/>
                  </a:lnTo>
                  <a:lnTo>
                    <a:pt x="4810417" y="419"/>
                  </a:lnTo>
                  <a:lnTo>
                    <a:pt x="4783823" y="368"/>
                  </a:lnTo>
                  <a:lnTo>
                    <a:pt x="4729683" y="0"/>
                  </a:lnTo>
                  <a:lnTo>
                    <a:pt x="4675517" y="12"/>
                  </a:lnTo>
                  <a:lnTo>
                    <a:pt x="4567199" y="279"/>
                  </a:lnTo>
                  <a:lnTo>
                    <a:pt x="4273054" y="304"/>
                  </a:lnTo>
                  <a:lnTo>
                    <a:pt x="4175010" y="558"/>
                  </a:lnTo>
                  <a:lnTo>
                    <a:pt x="4074541" y="977"/>
                  </a:lnTo>
                  <a:lnTo>
                    <a:pt x="3816921" y="965"/>
                  </a:lnTo>
                  <a:lnTo>
                    <a:pt x="3765346" y="1041"/>
                  </a:lnTo>
                  <a:lnTo>
                    <a:pt x="3713784" y="1244"/>
                  </a:lnTo>
                  <a:lnTo>
                    <a:pt x="3662210" y="1587"/>
                  </a:lnTo>
                  <a:lnTo>
                    <a:pt x="3610648" y="2133"/>
                  </a:lnTo>
                  <a:lnTo>
                    <a:pt x="3559098" y="2921"/>
                  </a:lnTo>
                  <a:lnTo>
                    <a:pt x="3507575" y="3987"/>
                  </a:lnTo>
                  <a:lnTo>
                    <a:pt x="3456063" y="5359"/>
                  </a:lnTo>
                  <a:lnTo>
                    <a:pt x="3404590" y="7099"/>
                  </a:lnTo>
                  <a:lnTo>
                    <a:pt x="3353143" y="9220"/>
                  </a:lnTo>
                  <a:lnTo>
                    <a:pt x="3301733" y="11785"/>
                  </a:lnTo>
                  <a:lnTo>
                    <a:pt x="3250361" y="14820"/>
                  </a:lnTo>
                  <a:lnTo>
                    <a:pt x="3205696" y="23012"/>
                  </a:lnTo>
                  <a:lnTo>
                    <a:pt x="3163608" y="40881"/>
                  </a:lnTo>
                  <a:lnTo>
                    <a:pt x="3125851" y="67106"/>
                  </a:lnTo>
                  <a:lnTo>
                    <a:pt x="3094151" y="100342"/>
                  </a:lnTo>
                  <a:lnTo>
                    <a:pt x="3070275" y="139255"/>
                  </a:lnTo>
                  <a:lnTo>
                    <a:pt x="3055963" y="182524"/>
                  </a:lnTo>
                  <a:lnTo>
                    <a:pt x="3052953" y="211759"/>
                  </a:lnTo>
                  <a:lnTo>
                    <a:pt x="3055785" y="240817"/>
                  </a:lnTo>
                  <a:lnTo>
                    <a:pt x="3081096" y="293065"/>
                  </a:lnTo>
                  <a:lnTo>
                    <a:pt x="3129305" y="325081"/>
                  </a:lnTo>
                  <a:lnTo>
                    <a:pt x="3186760" y="334149"/>
                  </a:lnTo>
                  <a:lnTo>
                    <a:pt x="3236582" y="337210"/>
                  </a:lnTo>
                  <a:lnTo>
                    <a:pt x="3286468" y="339788"/>
                  </a:lnTo>
                  <a:lnTo>
                    <a:pt x="3336379" y="341922"/>
                  </a:lnTo>
                  <a:lnTo>
                    <a:pt x="3386340" y="343649"/>
                  </a:lnTo>
                  <a:lnTo>
                    <a:pt x="3436315" y="345033"/>
                  </a:lnTo>
                  <a:lnTo>
                    <a:pt x="3486327" y="346087"/>
                  </a:lnTo>
                  <a:lnTo>
                    <a:pt x="3536353" y="346875"/>
                  </a:lnTo>
                  <a:lnTo>
                    <a:pt x="3586391" y="347408"/>
                  </a:lnTo>
                  <a:lnTo>
                    <a:pt x="3636441" y="347751"/>
                  </a:lnTo>
                  <a:lnTo>
                    <a:pt x="3686492" y="347941"/>
                  </a:lnTo>
                  <a:lnTo>
                    <a:pt x="3936593" y="347878"/>
                  </a:lnTo>
                  <a:lnTo>
                    <a:pt x="3986555" y="347954"/>
                  </a:lnTo>
                  <a:lnTo>
                    <a:pt x="4142854" y="348551"/>
                  </a:lnTo>
                  <a:lnTo>
                    <a:pt x="4676673" y="348678"/>
                  </a:lnTo>
                  <a:lnTo>
                    <a:pt x="4703229" y="348576"/>
                  </a:lnTo>
                  <a:lnTo>
                    <a:pt x="4782871" y="347624"/>
                  </a:lnTo>
                  <a:lnTo>
                    <a:pt x="4832642" y="344411"/>
                  </a:lnTo>
                  <a:lnTo>
                    <a:pt x="4885283" y="336981"/>
                  </a:lnTo>
                  <a:lnTo>
                    <a:pt x="4878743" y="338251"/>
                  </a:lnTo>
                  <a:lnTo>
                    <a:pt x="4892472" y="336232"/>
                  </a:lnTo>
                  <a:lnTo>
                    <a:pt x="4901641" y="335191"/>
                  </a:lnTo>
                  <a:lnTo>
                    <a:pt x="4947577" y="327647"/>
                  </a:lnTo>
                  <a:lnTo>
                    <a:pt x="4991163" y="311645"/>
                  </a:lnTo>
                  <a:lnTo>
                    <a:pt x="5030686" y="287743"/>
                  </a:lnTo>
                  <a:lnTo>
                    <a:pt x="5064417" y="256540"/>
                  </a:lnTo>
                  <a:lnTo>
                    <a:pt x="5090630" y="218579"/>
                  </a:lnTo>
                  <a:lnTo>
                    <a:pt x="5107622" y="174447"/>
                  </a:lnTo>
                  <a:lnTo>
                    <a:pt x="5112143" y="144868"/>
                  </a:lnTo>
                  <a:close/>
                </a:path>
                <a:path w="11284585" h="359409">
                  <a:moveTo>
                    <a:pt x="11284014" y="128739"/>
                  </a:moveTo>
                  <a:lnTo>
                    <a:pt x="11271720" y="84937"/>
                  </a:lnTo>
                  <a:lnTo>
                    <a:pt x="11246333" y="50749"/>
                  </a:lnTo>
                  <a:lnTo>
                    <a:pt x="11202048" y="23063"/>
                  </a:lnTo>
                  <a:lnTo>
                    <a:pt x="11147806" y="12001"/>
                  </a:lnTo>
                  <a:lnTo>
                    <a:pt x="11135538" y="10452"/>
                  </a:lnTo>
                  <a:lnTo>
                    <a:pt x="11081804" y="5702"/>
                  </a:lnTo>
                  <a:lnTo>
                    <a:pt x="11027804" y="3594"/>
                  </a:lnTo>
                  <a:lnTo>
                    <a:pt x="10973727" y="2959"/>
                  </a:lnTo>
                  <a:lnTo>
                    <a:pt x="10919727" y="2679"/>
                  </a:lnTo>
                  <a:lnTo>
                    <a:pt x="10690695" y="622"/>
                  </a:lnTo>
                  <a:lnTo>
                    <a:pt x="10639958" y="266"/>
                  </a:lnTo>
                  <a:lnTo>
                    <a:pt x="10589209" y="50"/>
                  </a:lnTo>
                  <a:lnTo>
                    <a:pt x="10487698" y="0"/>
                  </a:lnTo>
                  <a:lnTo>
                    <a:pt x="10284676" y="393"/>
                  </a:lnTo>
                  <a:lnTo>
                    <a:pt x="9986467" y="342"/>
                  </a:lnTo>
                  <a:lnTo>
                    <a:pt x="9887483" y="571"/>
                  </a:lnTo>
                  <a:lnTo>
                    <a:pt x="9650692" y="1981"/>
                  </a:lnTo>
                  <a:lnTo>
                    <a:pt x="9604756" y="2438"/>
                  </a:lnTo>
                  <a:lnTo>
                    <a:pt x="9558833" y="3200"/>
                  </a:lnTo>
                  <a:lnTo>
                    <a:pt x="9465678" y="4191"/>
                  </a:lnTo>
                  <a:lnTo>
                    <a:pt x="9418968" y="5651"/>
                  </a:lnTo>
                  <a:lnTo>
                    <a:pt x="9372524" y="9232"/>
                  </a:lnTo>
                  <a:lnTo>
                    <a:pt x="9326613" y="16040"/>
                  </a:lnTo>
                  <a:lnTo>
                    <a:pt x="9281503" y="27622"/>
                  </a:lnTo>
                  <a:lnTo>
                    <a:pt x="9239275" y="45237"/>
                  </a:lnTo>
                  <a:lnTo>
                    <a:pt x="9201582" y="69786"/>
                  </a:lnTo>
                  <a:lnTo>
                    <a:pt x="9170137" y="102196"/>
                  </a:lnTo>
                  <a:lnTo>
                    <a:pt x="9146603" y="143395"/>
                  </a:lnTo>
                  <a:lnTo>
                    <a:pt x="9135085" y="200380"/>
                  </a:lnTo>
                  <a:lnTo>
                    <a:pt x="9138742" y="229108"/>
                  </a:lnTo>
                  <a:lnTo>
                    <a:pt x="9167838" y="280225"/>
                  </a:lnTo>
                  <a:lnTo>
                    <a:pt x="9216479" y="309257"/>
                  </a:lnTo>
                  <a:lnTo>
                    <a:pt x="9295346" y="325272"/>
                  </a:lnTo>
                  <a:lnTo>
                    <a:pt x="9346565" y="329196"/>
                  </a:lnTo>
                  <a:lnTo>
                    <a:pt x="9398229" y="330441"/>
                  </a:lnTo>
                  <a:lnTo>
                    <a:pt x="9449841" y="330504"/>
                  </a:lnTo>
                  <a:lnTo>
                    <a:pt x="9500933" y="330911"/>
                  </a:lnTo>
                  <a:lnTo>
                    <a:pt x="9557055" y="331825"/>
                  </a:lnTo>
                  <a:lnTo>
                    <a:pt x="9613189" y="332359"/>
                  </a:lnTo>
                  <a:lnTo>
                    <a:pt x="9775139" y="333451"/>
                  </a:lnTo>
                  <a:lnTo>
                    <a:pt x="9874555" y="333870"/>
                  </a:lnTo>
                  <a:lnTo>
                    <a:pt x="10570566" y="333819"/>
                  </a:lnTo>
                  <a:lnTo>
                    <a:pt x="10669410" y="333730"/>
                  </a:lnTo>
                  <a:lnTo>
                    <a:pt x="10767987" y="333908"/>
                  </a:lnTo>
                  <a:lnTo>
                    <a:pt x="10817365" y="333756"/>
                  </a:lnTo>
                  <a:lnTo>
                    <a:pt x="10866742" y="333222"/>
                  </a:lnTo>
                  <a:lnTo>
                    <a:pt x="10916082" y="332130"/>
                  </a:lnTo>
                  <a:lnTo>
                    <a:pt x="10965371" y="330327"/>
                  </a:lnTo>
                  <a:lnTo>
                    <a:pt x="11014545" y="327647"/>
                  </a:lnTo>
                  <a:lnTo>
                    <a:pt x="11063592" y="323913"/>
                  </a:lnTo>
                  <a:lnTo>
                    <a:pt x="11089742" y="324650"/>
                  </a:lnTo>
                  <a:lnTo>
                    <a:pt x="11142497" y="313309"/>
                  </a:lnTo>
                  <a:lnTo>
                    <a:pt x="11206010" y="278561"/>
                  </a:lnTo>
                  <a:lnTo>
                    <a:pt x="11239005" y="247713"/>
                  </a:lnTo>
                  <a:lnTo>
                    <a:pt x="11264621" y="211264"/>
                  </a:lnTo>
                  <a:lnTo>
                    <a:pt x="11280432" y="171018"/>
                  </a:lnTo>
                  <a:lnTo>
                    <a:pt x="11284014" y="128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6970" y="13066383"/>
              <a:ext cx="11071225" cy="62865"/>
            </a:xfrm>
            <a:custGeom>
              <a:avLst/>
              <a:gdLst/>
              <a:ahLst/>
              <a:cxnLst/>
              <a:rect l="l" t="t" r="r" b="b"/>
              <a:pathLst>
                <a:path w="11071225" h="62865">
                  <a:moveTo>
                    <a:pt x="1865261" y="31419"/>
                  </a:moveTo>
                  <a:lnTo>
                    <a:pt x="1803450" y="20662"/>
                  </a:lnTo>
                  <a:lnTo>
                    <a:pt x="1753336" y="19824"/>
                  </a:lnTo>
                  <a:lnTo>
                    <a:pt x="1703209" y="19151"/>
                  </a:lnTo>
                  <a:lnTo>
                    <a:pt x="1653070" y="18643"/>
                  </a:lnTo>
                  <a:lnTo>
                    <a:pt x="1602930" y="18275"/>
                  </a:lnTo>
                  <a:lnTo>
                    <a:pt x="1502651" y="17919"/>
                  </a:lnTo>
                  <a:lnTo>
                    <a:pt x="1402346" y="17945"/>
                  </a:lnTo>
                  <a:lnTo>
                    <a:pt x="1001204" y="19392"/>
                  </a:lnTo>
                  <a:lnTo>
                    <a:pt x="505079" y="19659"/>
                  </a:lnTo>
                  <a:lnTo>
                    <a:pt x="356412" y="20142"/>
                  </a:lnTo>
                  <a:lnTo>
                    <a:pt x="257302" y="20726"/>
                  </a:lnTo>
                  <a:lnTo>
                    <a:pt x="158191" y="21577"/>
                  </a:lnTo>
                  <a:lnTo>
                    <a:pt x="59093" y="22758"/>
                  </a:lnTo>
                  <a:lnTo>
                    <a:pt x="9537" y="23495"/>
                  </a:lnTo>
                  <a:lnTo>
                    <a:pt x="0" y="31419"/>
                  </a:lnTo>
                  <a:lnTo>
                    <a:pt x="2387" y="36817"/>
                  </a:lnTo>
                  <a:lnTo>
                    <a:pt x="108635" y="40716"/>
                  </a:lnTo>
                  <a:lnTo>
                    <a:pt x="207746" y="41719"/>
                  </a:lnTo>
                  <a:lnTo>
                    <a:pt x="306857" y="42443"/>
                  </a:lnTo>
                  <a:lnTo>
                    <a:pt x="455523" y="43065"/>
                  </a:lnTo>
                  <a:lnTo>
                    <a:pt x="1001204" y="43446"/>
                  </a:lnTo>
                  <a:lnTo>
                    <a:pt x="1352207" y="44780"/>
                  </a:lnTo>
                  <a:lnTo>
                    <a:pt x="1452499" y="44958"/>
                  </a:lnTo>
                  <a:lnTo>
                    <a:pt x="1552790" y="44805"/>
                  </a:lnTo>
                  <a:lnTo>
                    <a:pt x="1602930" y="44564"/>
                  </a:lnTo>
                  <a:lnTo>
                    <a:pt x="1653070" y="44208"/>
                  </a:lnTo>
                  <a:lnTo>
                    <a:pt x="1703209" y="43700"/>
                  </a:lnTo>
                  <a:lnTo>
                    <a:pt x="1753336" y="43027"/>
                  </a:lnTo>
                  <a:lnTo>
                    <a:pt x="1803450" y="42176"/>
                  </a:lnTo>
                  <a:lnTo>
                    <a:pt x="1853565" y="41135"/>
                  </a:lnTo>
                  <a:lnTo>
                    <a:pt x="1862340" y="37998"/>
                  </a:lnTo>
                  <a:lnTo>
                    <a:pt x="1865261" y="31419"/>
                  </a:lnTo>
                  <a:close/>
                </a:path>
                <a:path w="11071225" h="62865">
                  <a:moveTo>
                    <a:pt x="4847539" y="48653"/>
                  </a:moveTo>
                  <a:lnTo>
                    <a:pt x="4845278" y="42303"/>
                  </a:lnTo>
                  <a:lnTo>
                    <a:pt x="4838471" y="38887"/>
                  </a:lnTo>
                  <a:lnTo>
                    <a:pt x="4785055" y="35242"/>
                  </a:lnTo>
                  <a:lnTo>
                    <a:pt x="4731093" y="34772"/>
                  </a:lnTo>
                  <a:lnTo>
                    <a:pt x="4677067" y="35750"/>
                  </a:lnTo>
                  <a:lnTo>
                    <a:pt x="4623435" y="36474"/>
                  </a:lnTo>
                  <a:lnTo>
                    <a:pt x="3876230" y="36804"/>
                  </a:lnTo>
                  <a:lnTo>
                    <a:pt x="3723081" y="36296"/>
                  </a:lnTo>
                  <a:lnTo>
                    <a:pt x="3518776" y="35331"/>
                  </a:lnTo>
                  <a:lnTo>
                    <a:pt x="3416617" y="35102"/>
                  </a:lnTo>
                  <a:lnTo>
                    <a:pt x="3365538" y="35128"/>
                  </a:lnTo>
                  <a:lnTo>
                    <a:pt x="3314471" y="35280"/>
                  </a:lnTo>
                  <a:lnTo>
                    <a:pt x="3263404" y="35572"/>
                  </a:lnTo>
                  <a:lnTo>
                    <a:pt x="3212350" y="36029"/>
                  </a:lnTo>
                  <a:lnTo>
                    <a:pt x="3161296" y="36664"/>
                  </a:lnTo>
                  <a:lnTo>
                    <a:pt x="3110255" y="37528"/>
                  </a:lnTo>
                  <a:lnTo>
                    <a:pt x="3059239" y="38608"/>
                  </a:lnTo>
                  <a:lnTo>
                    <a:pt x="3008223" y="39941"/>
                  </a:lnTo>
                  <a:lnTo>
                    <a:pt x="2997733" y="48653"/>
                  </a:lnTo>
                  <a:lnTo>
                    <a:pt x="3000362" y="54533"/>
                  </a:lnTo>
                  <a:lnTo>
                    <a:pt x="3059239" y="58699"/>
                  </a:lnTo>
                  <a:lnTo>
                    <a:pt x="3110255" y="59791"/>
                  </a:lnTo>
                  <a:lnTo>
                    <a:pt x="3161296" y="60642"/>
                  </a:lnTo>
                  <a:lnTo>
                    <a:pt x="3212350" y="61277"/>
                  </a:lnTo>
                  <a:lnTo>
                    <a:pt x="3263404" y="61734"/>
                  </a:lnTo>
                  <a:lnTo>
                    <a:pt x="3314471" y="62039"/>
                  </a:lnTo>
                  <a:lnTo>
                    <a:pt x="3365538" y="62179"/>
                  </a:lnTo>
                  <a:lnTo>
                    <a:pt x="3467697" y="62141"/>
                  </a:lnTo>
                  <a:lnTo>
                    <a:pt x="3825189" y="60604"/>
                  </a:lnTo>
                  <a:lnTo>
                    <a:pt x="3927246" y="60490"/>
                  </a:lnTo>
                  <a:lnTo>
                    <a:pt x="4612271" y="60845"/>
                  </a:lnTo>
                  <a:lnTo>
                    <a:pt x="4668672" y="61607"/>
                  </a:lnTo>
                  <a:lnTo>
                    <a:pt x="4725517" y="62687"/>
                  </a:lnTo>
                  <a:lnTo>
                    <a:pt x="4782299" y="62230"/>
                  </a:lnTo>
                  <a:lnTo>
                    <a:pt x="4838471" y="58432"/>
                  </a:lnTo>
                  <a:lnTo>
                    <a:pt x="4845278" y="55003"/>
                  </a:lnTo>
                  <a:lnTo>
                    <a:pt x="4847539" y="48653"/>
                  </a:lnTo>
                  <a:close/>
                </a:path>
                <a:path w="11071225" h="62865">
                  <a:moveTo>
                    <a:pt x="11070882" y="13335"/>
                  </a:moveTo>
                  <a:lnTo>
                    <a:pt x="11067275" y="5219"/>
                  </a:lnTo>
                  <a:lnTo>
                    <a:pt x="11056417" y="2146"/>
                  </a:lnTo>
                  <a:lnTo>
                    <a:pt x="11007255" y="444"/>
                  </a:lnTo>
                  <a:lnTo>
                    <a:pt x="10957966" y="0"/>
                  </a:lnTo>
                  <a:lnTo>
                    <a:pt x="9074531" y="4737"/>
                  </a:lnTo>
                  <a:lnTo>
                    <a:pt x="9065997" y="7747"/>
                  </a:lnTo>
                  <a:lnTo>
                    <a:pt x="9063152" y="14185"/>
                  </a:lnTo>
                  <a:lnTo>
                    <a:pt x="9065997" y="20637"/>
                  </a:lnTo>
                  <a:lnTo>
                    <a:pt x="9074531" y="23647"/>
                  </a:lnTo>
                  <a:lnTo>
                    <a:pt x="10957966" y="28384"/>
                  </a:lnTo>
                  <a:lnTo>
                    <a:pt x="11007255" y="27927"/>
                  </a:lnTo>
                  <a:lnTo>
                    <a:pt x="11056417" y="26238"/>
                  </a:lnTo>
                  <a:lnTo>
                    <a:pt x="11067275" y="23164"/>
                  </a:lnTo>
                  <a:lnTo>
                    <a:pt x="11070882" y="15049"/>
                  </a:lnTo>
                  <a:lnTo>
                    <a:pt x="11070514" y="14185"/>
                  </a:lnTo>
                  <a:lnTo>
                    <a:pt x="11070882" y="1333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78785" y="11421704"/>
            <a:ext cx="106616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dirty="0">
                <a:solidFill>
                  <a:srgbClr val="5E5E5E"/>
                </a:solidFill>
                <a:latin typeface="Trebuchet MS"/>
                <a:cs typeface="Trebuchet MS"/>
              </a:rPr>
              <a:t>Name</a:t>
            </a:r>
            <a:r>
              <a:rPr sz="1250" spc="15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5E5E5E"/>
                </a:solidFill>
                <a:latin typeface="Trebuchet MS"/>
                <a:cs typeface="Trebuchet MS"/>
              </a:rPr>
              <a:t>der</a:t>
            </a:r>
            <a:r>
              <a:rPr sz="1250" spc="-15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5E5E5E"/>
                </a:solidFill>
                <a:latin typeface="Trebuchet MS"/>
                <a:cs typeface="Trebuchet MS"/>
              </a:rPr>
              <a:t>MAP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6501" y="12817586"/>
            <a:ext cx="5207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40" dirty="0">
                <a:solidFill>
                  <a:srgbClr val="5E5E5E"/>
                </a:solidFill>
                <a:latin typeface="Trebuchet MS"/>
                <a:cs typeface="Trebuchet MS"/>
              </a:rPr>
              <a:t>Akteur: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21566" y="12817586"/>
            <a:ext cx="5207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40" dirty="0">
                <a:solidFill>
                  <a:srgbClr val="5E5E5E"/>
                </a:solidFill>
                <a:latin typeface="Trebuchet MS"/>
                <a:cs typeface="Trebuchet MS"/>
              </a:rPr>
              <a:t>Akteur: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008931" y="12751069"/>
            <a:ext cx="2038350" cy="360680"/>
            <a:chOff x="13008931" y="12751069"/>
            <a:chExt cx="2038350" cy="360680"/>
          </a:xfrm>
        </p:grpSpPr>
        <p:sp>
          <p:nvSpPr>
            <p:cNvPr id="15" name="object 15"/>
            <p:cNvSpPr/>
            <p:nvPr/>
          </p:nvSpPr>
          <p:spPr>
            <a:xfrm>
              <a:off x="13008931" y="12751069"/>
              <a:ext cx="2038350" cy="359410"/>
            </a:xfrm>
            <a:custGeom>
              <a:avLst/>
              <a:gdLst/>
              <a:ahLst/>
              <a:cxnLst/>
              <a:rect l="l" t="t" r="r" b="b"/>
              <a:pathLst>
                <a:path w="2038350" h="359409">
                  <a:moveTo>
                    <a:pt x="1685583" y="40"/>
                  </a:moveTo>
                  <a:lnTo>
                    <a:pt x="1634849" y="0"/>
                  </a:lnTo>
                  <a:lnTo>
                    <a:pt x="1533519" y="565"/>
                  </a:lnTo>
                  <a:lnTo>
                    <a:pt x="1483003" y="714"/>
                  </a:lnTo>
                  <a:lnTo>
                    <a:pt x="1045595" y="651"/>
                  </a:lnTo>
                  <a:lnTo>
                    <a:pt x="992318" y="712"/>
                  </a:lnTo>
                  <a:lnTo>
                    <a:pt x="885760" y="1166"/>
                  </a:lnTo>
                  <a:lnTo>
                    <a:pt x="619365" y="3040"/>
                  </a:lnTo>
                  <a:lnTo>
                    <a:pt x="564588" y="3568"/>
                  </a:lnTo>
                  <a:lnTo>
                    <a:pt x="509810" y="4377"/>
                  </a:lnTo>
                  <a:lnTo>
                    <a:pt x="400259" y="6240"/>
                  </a:lnTo>
                  <a:lnTo>
                    <a:pt x="344984" y="6923"/>
                  </a:lnTo>
                  <a:lnTo>
                    <a:pt x="289637" y="8340"/>
                  </a:lnTo>
                  <a:lnTo>
                    <a:pt x="234509" y="12161"/>
                  </a:lnTo>
                  <a:lnTo>
                    <a:pt x="179890" y="20060"/>
                  </a:lnTo>
                  <a:lnTo>
                    <a:pt x="135643" y="32980"/>
                  </a:lnTo>
                  <a:lnTo>
                    <a:pt x="95301" y="53734"/>
                  </a:lnTo>
                  <a:lnTo>
                    <a:pt x="60146" y="81867"/>
                  </a:lnTo>
                  <a:lnTo>
                    <a:pt x="31463" y="116923"/>
                  </a:lnTo>
                  <a:lnTo>
                    <a:pt x="10533" y="158445"/>
                  </a:lnTo>
                  <a:lnTo>
                    <a:pt x="0" y="206462"/>
                  </a:lnTo>
                  <a:lnTo>
                    <a:pt x="4185" y="251658"/>
                  </a:lnTo>
                  <a:lnTo>
                    <a:pt x="22633" y="290951"/>
                  </a:lnTo>
                  <a:lnTo>
                    <a:pt x="54885" y="321259"/>
                  </a:lnTo>
                  <a:lnTo>
                    <a:pt x="100484" y="339502"/>
                  </a:lnTo>
                  <a:lnTo>
                    <a:pt x="141663" y="346239"/>
                  </a:lnTo>
                  <a:lnTo>
                    <a:pt x="183076" y="349728"/>
                  </a:lnTo>
                  <a:lnTo>
                    <a:pt x="224687" y="351317"/>
                  </a:lnTo>
                  <a:lnTo>
                    <a:pt x="316008" y="353547"/>
                  </a:lnTo>
                  <a:lnTo>
                    <a:pt x="365579" y="354338"/>
                  </a:lnTo>
                  <a:lnTo>
                    <a:pt x="464731" y="355418"/>
                  </a:lnTo>
                  <a:lnTo>
                    <a:pt x="514278" y="356057"/>
                  </a:lnTo>
                  <a:lnTo>
                    <a:pt x="470245" y="355367"/>
                  </a:lnTo>
                  <a:lnTo>
                    <a:pt x="570843" y="356736"/>
                  </a:lnTo>
                  <a:lnTo>
                    <a:pt x="671450" y="357722"/>
                  </a:lnTo>
                  <a:lnTo>
                    <a:pt x="772063" y="358387"/>
                  </a:lnTo>
                  <a:lnTo>
                    <a:pt x="922987" y="358919"/>
                  </a:lnTo>
                  <a:lnTo>
                    <a:pt x="1504842" y="359026"/>
                  </a:lnTo>
                  <a:lnTo>
                    <a:pt x="1599754" y="359195"/>
                  </a:lnTo>
                  <a:lnTo>
                    <a:pt x="1647267" y="358984"/>
                  </a:lnTo>
                  <a:lnTo>
                    <a:pt x="1694767" y="358191"/>
                  </a:lnTo>
                  <a:lnTo>
                    <a:pt x="1742216" y="356527"/>
                  </a:lnTo>
                  <a:lnTo>
                    <a:pt x="1789577" y="353705"/>
                  </a:lnTo>
                  <a:lnTo>
                    <a:pt x="1836812" y="349434"/>
                  </a:lnTo>
                  <a:lnTo>
                    <a:pt x="1884652" y="338894"/>
                  </a:lnTo>
                  <a:lnTo>
                    <a:pt x="1928948" y="318617"/>
                  </a:lnTo>
                  <a:lnTo>
                    <a:pt x="1968127" y="289727"/>
                  </a:lnTo>
                  <a:lnTo>
                    <a:pt x="2000619" y="253347"/>
                  </a:lnTo>
                  <a:lnTo>
                    <a:pt x="2024849" y="210601"/>
                  </a:lnTo>
                  <a:lnTo>
                    <a:pt x="2036245" y="170827"/>
                  </a:lnTo>
                  <a:lnTo>
                    <a:pt x="2038050" y="128597"/>
                  </a:lnTo>
                  <a:lnTo>
                    <a:pt x="2029713" y="87785"/>
                  </a:lnTo>
                  <a:lnTo>
                    <a:pt x="2010680" y="52267"/>
                  </a:lnTo>
                  <a:lnTo>
                    <a:pt x="1980402" y="25918"/>
                  </a:lnTo>
                  <a:lnTo>
                    <a:pt x="1938326" y="12616"/>
                  </a:lnTo>
                  <a:lnTo>
                    <a:pt x="1888035" y="7689"/>
                  </a:lnTo>
                  <a:lnTo>
                    <a:pt x="1837575" y="4197"/>
                  </a:lnTo>
                  <a:lnTo>
                    <a:pt x="1786986" y="1911"/>
                  </a:lnTo>
                  <a:lnTo>
                    <a:pt x="1736308" y="601"/>
                  </a:lnTo>
                  <a:lnTo>
                    <a:pt x="1685583" y="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55436" y="13084291"/>
              <a:ext cx="1865630" cy="27305"/>
            </a:xfrm>
            <a:custGeom>
              <a:avLst/>
              <a:gdLst/>
              <a:ahLst/>
              <a:cxnLst/>
              <a:rect l="l" t="t" r="r" b="b"/>
              <a:pathLst>
                <a:path w="1865630" h="27305">
                  <a:moveTo>
                    <a:pt x="1502650" y="0"/>
                  </a:moveTo>
                  <a:lnTo>
                    <a:pt x="1402353" y="27"/>
                  </a:lnTo>
                  <a:lnTo>
                    <a:pt x="1001213" y="1478"/>
                  </a:lnTo>
                  <a:lnTo>
                    <a:pt x="505082" y="1743"/>
                  </a:lnTo>
                  <a:lnTo>
                    <a:pt x="356410" y="2225"/>
                  </a:lnTo>
                  <a:lnTo>
                    <a:pt x="257299" y="2811"/>
                  </a:lnTo>
                  <a:lnTo>
                    <a:pt x="158193" y="3668"/>
                  </a:lnTo>
                  <a:lnTo>
                    <a:pt x="59093" y="4847"/>
                  </a:lnTo>
                  <a:lnTo>
                    <a:pt x="9546" y="5574"/>
                  </a:lnTo>
                  <a:lnTo>
                    <a:pt x="0" y="13506"/>
                  </a:lnTo>
                  <a:lnTo>
                    <a:pt x="2386" y="18903"/>
                  </a:lnTo>
                  <a:lnTo>
                    <a:pt x="108642" y="22799"/>
                  </a:lnTo>
                  <a:lnTo>
                    <a:pt x="207745" y="23811"/>
                  </a:lnTo>
                  <a:lnTo>
                    <a:pt x="306854" y="24526"/>
                  </a:lnTo>
                  <a:lnTo>
                    <a:pt x="455524" y="25153"/>
                  </a:lnTo>
                  <a:lnTo>
                    <a:pt x="1001213" y="25535"/>
                  </a:lnTo>
                  <a:lnTo>
                    <a:pt x="1352203" y="26866"/>
                  </a:lnTo>
                  <a:lnTo>
                    <a:pt x="1452502" y="27041"/>
                  </a:lnTo>
                  <a:lnTo>
                    <a:pt x="1552795" y="26891"/>
                  </a:lnTo>
                  <a:lnTo>
                    <a:pt x="1602937" y="26655"/>
                  </a:lnTo>
                  <a:lnTo>
                    <a:pt x="1653075" y="26290"/>
                  </a:lnTo>
                  <a:lnTo>
                    <a:pt x="1703208" y="25781"/>
                  </a:lnTo>
                  <a:lnTo>
                    <a:pt x="1753335" y="25110"/>
                  </a:lnTo>
                  <a:lnTo>
                    <a:pt x="1803456" y="24264"/>
                  </a:lnTo>
                  <a:lnTo>
                    <a:pt x="1853569" y="23225"/>
                  </a:lnTo>
                  <a:lnTo>
                    <a:pt x="1865265" y="13507"/>
                  </a:lnTo>
                  <a:lnTo>
                    <a:pt x="1862341" y="6929"/>
                  </a:lnTo>
                  <a:lnTo>
                    <a:pt x="1803456" y="2754"/>
                  </a:lnTo>
                  <a:lnTo>
                    <a:pt x="1753335" y="1906"/>
                  </a:lnTo>
                  <a:lnTo>
                    <a:pt x="1703208" y="1236"/>
                  </a:lnTo>
                  <a:lnTo>
                    <a:pt x="1653075" y="725"/>
                  </a:lnTo>
                  <a:lnTo>
                    <a:pt x="1602937" y="360"/>
                  </a:lnTo>
                  <a:lnTo>
                    <a:pt x="150265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484920" y="12817503"/>
            <a:ext cx="5207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40" dirty="0">
                <a:solidFill>
                  <a:srgbClr val="5E5E5E"/>
                </a:solidFill>
                <a:latin typeface="Trebuchet MS"/>
                <a:cs typeface="Trebuchet MS"/>
              </a:rPr>
              <a:t>Akteur: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38442" y="12817503"/>
            <a:ext cx="5207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40" dirty="0">
                <a:solidFill>
                  <a:srgbClr val="5E5E5E"/>
                </a:solidFill>
                <a:latin typeface="Trebuchet MS"/>
                <a:cs typeface="Trebuchet MS"/>
              </a:rPr>
              <a:t>Akteur: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80634" y="11687877"/>
            <a:ext cx="2125345" cy="666750"/>
          </a:xfrm>
          <a:custGeom>
            <a:avLst/>
            <a:gdLst/>
            <a:ahLst/>
            <a:cxnLst/>
            <a:rect l="l" t="t" r="r" b="b"/>
            <a:pathLst>
              <a:path w="2125345" h="666750">
                <a:moveTo>
                  <a:pt x="1430983" y="0"/>
                </a:moveTo>
                <a:lnTo>
                  <a:pt x="1284074" y="301"/>
                </a:lnTo>
                <a:lnTo>
                  <a:pt x="1183716" y="742"/>
                </a:lnTo>
                <a:lnTo>
                  <a:pt x="1029414" y="884"/>
                </a:lnTo>
                <a:lnTo>
                  <a:pt x="874975" y="846"/>
                </a:lnTo>
                <a:lnTo>
                  <a:pt x="771983" y="1085"/>
                </a:lnTo>
                <a:lnTo>
                  <a:pt x="720487" y="1366"/>
                </a:lnTo>
                <a:lnTo>
                  <a:pt x="668994" y="1792"/>
                </a:lnTo>
                <a:lnTo>
                  <a:pt x="617509" y="2389"/>
                </a:lnTo>
                <a:lnTo>
                  <a:pt x="566035" y="3185"/>
                </a:lnTo>
                <a:lnTo>
                  <a:pt x="514575" y="4207"/>
                </a:lnTo>
                <a:lnTo>
                  <a:pt x="463132" y="5484"/>
                </a:lnTo>
                <a:lnTo>
                  <a:pt x="411709" y="7042"/>
                </a:lnTo>
                <a:lnTo>
                  <a:pt x="360310" y="8908"/>
                </a:lnTo>
                <a:lnTo>
                  <a:pt x="308937" y="11110"/>
                </a:lnTo>
                <a:lnTo>
                  <a:pt x="257595" y="13676"/>
                </a:lnTo>
                <a:lnTo>
                  <a:pt x="206286" y="16633"/>
                </a:lnTo>
                <a:lnTo>
                  <a:pt x="160199" y="24205"/>
                </a:lnTo>
                <a:lnTo>
                  <a:pt x="117621" y="40580"/>
                </a:lnTo>
                <a:lnTo>
                  <a:pt x="79718" y="65024"/>
                </a:lnTo>
                <a:lnTo>
                  <a:pt x="47654" y="96806"/>
                </a:lnTo>
                <a:lnTo>
                  <a:pt x="22592" y="135194"/>
                </a:lnTo>
                <a:lnTo>
                  <a:pt x="5699" y="179453"/>
                </a:lnTo>
                <a:lnTo>
                  <a:pt x="0" y="228867"/>
                </a:lnTo>
                <a:lnTo>
                  <a:pt x="8704" y="275479"/>
                </a:lnTo>
                <a:lnTo>
                  <a:pt x="31308" y="315039"/>
                </a:lnTo>
                <a:lnTo>
                  <a:pt x="67311" y="343297"/>
                </a:lnTo>
                <a:lnTo>
                  <a:pt x="116208" y="356002"/>
                </a:lnTo>
                <a:lnTo>
                  <a:pt x="150167" y="358006"/>
                </a:lnTo>
                <a:lnTo>
                  <a:pt x="125122" y="382911"/>
                </a:lnTo>
                <a:lnTo>
                  <a:pt x="104066" y="411401"/>
                </a:lnTo>
                <a:lnTo>
                  <a:pt x="87664" y="442765"/>
                </a:lnTo>
                <a:lnTo>
                  <a:pt x="76580" y="476293"/>
                </a:lnTo>
                <a:lnTo>
                  <a:pt x="71891" y="506522"/>
                </a:lnTo>
                <a:lnTo>
                  <a:pt x="72412" y="537212"/>
                </a:lnTo>
                <a:lnTo>
                  <a:pt x="92055" y="594775"/>
                </a:lnTo>
                <a:lnTo>
                  <a:pt x="134446" y="633105"/>
                </a:lnTo>
                <a:lnTo>
                  <a:pt x="189864" y="647758"/>
                </a:lnTo>
                <a:lnTo>
                  <a:pt x="241607" y="652618"/>
                </a:lnTo>
                <a:lnTo>
                  <a:pt x="293567" y="655990"/>
                </a:lnTo>
                <a:lnTo>
                  <a:pt x="345683" y="658164"/>
                </a:lnTo>
                <a:lnTo>
                  <a:pt x="397894" y="659431"/>
                </a:lnTo>
                <a:lnTo>
                  <a:pt x="450139" y="660082"/>
                </a:lnTo>
                <a:lnTo>
                  <a:pt x="554486" y="660701"/>
                </a:lnTo>
                <a:lnTo>
                  <a:pt x="606467" y="661251"/>
                </a:lnTo>
                <a:lnTo>
                  <a:pt x="713186" y="662653"/>
                </a:lnTo>
                <a:lnTo>
                  <a:pt x="819903" y="663726"/>
                </a:lnTo>
                <a:lnTo>
                  <a:pt x="979986" y="664889"/>
                </a:lnTo>
                <a:lnTo>
                  <a:pt x="1137433" y="665662"/>
                </a:lnTo>
                <a:lnTo>
                  <a:pt x="1557241" y="666361"/>
                </a:lnTo>
                <a:lnTo>
                  <a:pt x="1611018" y="666210"/>
                </a:lnTo>
                <a:lnTo>
                  <a:pt x="1664793" y="665691"/>
                </a:lnTo>
                <a:lnTo>
                  <a:pt x="1765077" y="665279"/>
                </a:lnTo>
                <a:lnTo>
                  <a:pt x="1815716" y="663769"/>
                </a:lnTo>
                <a:lnTo>
                  <a:pt x="1865844" y="659576"/>
                </a:lnTo>
                <a:lnTo>
                  <a:pt x="1914830" y="651342"/>
                </a:lnTo>
                <a:lnTo>
                  <a:pt x="1960629" y="634862"/>
                </a:lnTo>
                <a:lnTo>
                  <a:pt x="2001576" y="608031"/>
                </a:lnTo>
                <a:lnTo>
                  <a:pt x="2036186" y="572947"/>
                </a:lnTo>
                <a:lnTo>
                  <a:pt x="2062973" y="531712"/>
                </a:lnTo>
                <a:lnTo>
                  <a:pt x="2080453" y="486426"/>
                </a:lnTo>
                <a:lnTo>
                  <a:pt x="2086158" y="442653"/>
                </a:lnTo>
                <a:lnTo>
                  <a:pt x="2081025" y="396210"/>
                </a:lnTo>
                <a:lnTo>
                  <a:pt x="2063597" y="353825"/>
                </a:lnTo>
                <a:lnTo>
                  <a:pt x="2032416" y="322227"/>
                </a:lnTo>
                <a:lnTo>
                  <a:pt x="2056076" y="301375"/>
                </a:lnTo>
                <a:lnTo>
                  <a:pt x="2094578" y="250297"/>
                </a:lnTo>
                <a:lnTo>
                  <a:pt x="2111569" y="214631"/>
                </a:lnTo>
                <a:lnTo>
                  <a:pt x="2122863" y="172890"/>
                </a:lnTo>
                <a:lnTo>
                  <a:pt x="2125067" y="148591"/>
                </a:lnTo>
                <a:lnTo>
                  <a:pt x="2124608" y="132967"/>
                </a:lnTo>
                <a:lnTo>
                  <a:pt x="2112597" y="84047"/>
                </a:lnTo>
                <a:lnTo>
                  <a:pt x="2087691" y="47961"/>
                </a:lnTo>
                <a:lnTo>
                  <a:pt x="2050927" y="23759"/>
                </a:lnTo>
                <a:lnTo>
                  <a:pt x="2011135" y="14559"/>
                </a:lnTo>
                <a:lnTo>
                  <a:pt x="1959584" y="8583"/>
                </a:lnTo>
                <a:lnTo>
                  <a:pt x="1912762" y="4816"/>
                </a:lnTo>
                <a:lnTo>
                  <a:pt x="1865880" y="2353"/>
                </a:lnTo>
                <a:lnTo>
                  <a:pt x="1818932" y="927"/>
                </a:lnTo>
                <a:lnTo>
                  <a:pt x="1771910" y="268"/>
                </a:lnTo>
                <a:lnTo>
                  <a:pt x="1724806" y="107"/>
                </a:lnTo>
                <a:lnTo>
                  <a:pt x="1430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56848" y="12356386"/>
            <a:ext cx="1315085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8930" marR="5080" indent="-316865">
              <a:lnSpc>
                <a:spcPct val="100899"/>
              </a:lnSpc>
              <a:spcBef>
                <a:spcPts val="95"/>
              </a:spcBef>
            </a:pPr>
            <a:r>
              <a:rPr sz="2200" b="1" spc="125" dirty="0">
                <a:latin typeface="Trebuchet MS"/>
                <a:cs typeface="Trebuchet MS"/>
              </a:rPr>
              <a:t>BESTEHT </a:t>
            </a:r>
            <a:r>
              <a:rPr sz="2200" b="1" spc="45" dirty="0">
                <a:latin typeface="Trebuchet MS"/>
                <a:cs typeface="Trebuchet MS"/>
              </a:rPr>
              <a:t>AUS: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77916" y="1710236"/>
            <a:ext cx="16836390" cy="10642600"/>
            <a:chOff x="1777916" y="1710236"/>
            <a:chExt cx="16836390" cy="10642600"/>
          </a:xfrm>
        </p:grpSpPr>
        <p:sp>
          <p:nvSpPr>
            <p:cNvPr id="22" name="object 22"/>
            <p:cNvSpPr/>
            <p:nvPr/>
          </p:nvSpPr>
          <p:spPr>
            <a:xfrm>
              <a:off x="4401119" y="12326362"/>
              <a:ext cx="1866264" cy="26670"/>
            </a:xfrm>
            <a:custGeom>
              <a:avLst/>
              <a:gdLst/>
              <a:ahLst/>
              <a:cxnLst/>
              <a:rect l="l" t="t" r="r" b="b"/>
              <a:pathLst>
                <a:path w="1866264" h="26670">
                  <a:moveTo>
                    <a:pt x="1759230" y="24800"/>
                  </a:moveTo>
                  <a:lnTo>
                    <a:pt x="926067" y="24800"/>
                  </a:lnTo>
                  <a:lnTo>
                    <a:pt x="1492991" y="26278"/>
                  </a:lnTo>
                  <a:lnTo>
                    <a:pt x="1759230" y="24800"/>
                  </a:lnTo>
                  <a:close/>
                </a:path>
                <a:path w="1866264" h="26670">
                  <a:moveTo>
                    <a:pt x="421916" y="0"/>
                  </a:moveTo>
                  <a:lnTo>
                    <a:pt x="267271" y="589"/>
                  </a:lnTo>
                  <a:lnTo>
                    <a:pt x="9694" y="5006"/>
                  </a:lnTo>
                  <a:lnTo>
                    <a:pt x="0" y="13365"/>
                  </a:lnTo>
                  <a:lnTo>
                    <a:pt x="2350" y="18639"/>
                  </a:lnTo>
                  <a:lnTo>
                    <a:pt x="9694" y="21285"/>
                  </a:lnTo>
                  <a:lnTo>
                    <a:pt x="111442" y="23658"/>
                  </a:lnTo>
                  <a:lnTo>
                    <a:pt x="416914" y="26246"/>
                  </a:lnTo>
                  <a:lnTo>
                    <a:pt x="1759230" y="24800"/>
                  </a:lnTo>
                  <a:lnTo>
                    <a:pt x="1853705" y="23433"/>
                  </a:lnTo>
                  <a:lnTo>
                    <a:pt x="1831700" y="23054"/>
                  </a:lnTo>
                  <a:lnTo>
                    <a:pt x="1822750" y="20111"/>
                  </a:lnTo>
                  <a:lnTo>
                    <a:pt x="1819785" y="13365"/>
                  </a:lnTo>
                  <a:lnTo>
                    <a:pt x="1819785" y="12926"/>
                  </a:lnTo>
                  <a:lnTo>
                    <a:pt x="1822750" y="6180"/>
                  </a:lnTo>
                  <a:lnTo>
                    <a:pt x="1831700" y="3237"/>
                  </a:lnTo>
                  <a:lnTo>
                    <a:pt x="1853705" y="2858"/>
                  </a:lnTo>
                  <a:lnTo>
                    <a:pt x="1759280" y="1491"/>
                  </a:lnTo>
                  <a:lnTo>
                    <a:pt x="937331" y="1491"/>
                  </a:lnTo>
                  <a:lnTo>
                    <a:pt x="421916" y="0"/>
                  </a:lnTo>
                  <a:close/>
                </a:path>
                <a:path w="1866264" h="26670">
                  <a:moveTo>
                    <a:pt x="1853705" y="2858"/>
                  </a:moveTo>
                  <a:lnTo>
                    <a:pt x="1831700" y="3237"/>
                  </a:lnTo>
                  <a:lnTo>
                    <a:pt x="1836473" y="3329"/>
                  </a:lnTo>
                  <a:lnTo>
                    <a:pt x="1845346" y="6490"/>
                  </a:lnTo>
                  <a:lnTo>
                    <a:pt x="1848197" y="12926"/>
                  </a:lnTo>
                  <a:lnTo>
                    <a:pt x="1848197" y="13365"/>
                  </a:lnTo>
                  <a:lnTo>
                    <a:pt x="1845339" y="19817"/>
                  </a:lnTo>
                  <a:lnTo>
                    <a:pt x="1836473" y="22962"/>
                  </a:lnTo>
                  <a:lnTo>
                    <a:pt x="1831700" y="23054"/>
                  </a:lnTo>
                  <a:lnTo>
                    <a:pt x="1853705" y="23433"/>
                  </a:lnTo>
                  <a:lnTo>
                    <a:pt x="1862984" y="20053"/>
                  </a:lnTo>
                  <a:lnTo>
                    <a:pt x="1865899" y="13365"/>
                  </a:lnTo>
                  <a:lnTo>
                    <a:pt x="1865899" y="12926"/>
                  </a:lnTo>
                  <a:lnTo>
                    <a:pt x="1862984" y="6237"/>
                  </a:lnTo>
                  <a:lnTo>
                    <a:pt x="1853705" y="2858"/>
                  </a:lnTo>
                  <a:close/>
                </a:path>
                <a:path w="1866264" h="26670">
                  <a:moveTo>
                    <a:pt x="1865995" y="13145"/>
                  </a:moveTo>
                  <a:lnTo>
                    <a:pt x="1862984" y="20053"/>
                  </a:lnTo>
                  <a:lnTo>
                    <a:pt x="1853705" y="23433"/>
                  </a:lnTo>
                  <a:lnTo>
                    <a:pt x="1863004" y="20383"/>
                  </a:lnTo>
                  <a:lnTo>
                    <a:pt x="1866091" y="13365"/>
                  </a:lnTo>
                  <a:lnTo>
                    <a:pt x="1865995" y="13145"/>
                  </a:lnTo>
                  <a:close/>
                </a:path>
                <a:path w="1866264" h="26670">
                  <a:moveTo>
                    <a:pt x="1819869" y="13145"/>
                  </a:moveTo>
                  <a:lnTo>
                    <a:pt x="1819785" y="13365"/>
                  </a:lnTo>
                  <a:lnTo>
                    <a:pt x="1822750" y="20111"/>
                  </a:lnTo>
                  <a:lnTo>
                    <a:pt x="1831700" y="23054"/>
                  </a:lnTo>
                  <a:lnTo>
                    <a:pt x="1822769" y="19801"/>
                  </a:lnTo>
                  <a:lnTo>
                    <a:pt x="1819869" y="13145"/>
                  </a:lnTo>
                  <a:close/>
                </a:path>
                <a:path w="1866264" h="26670">
                  <a:moveTo>
                    <a:pt x="1831700" y="3237"/>
                  </a:moveTo>
                  <a:lnTo>
                    <a:pt x="1822769" y="6490"/>
                  </a:lnTo>
                  <a:lnTo>
                    <a:pt x="1819965" y="12926"/>
                  </a:lnTo>
                  <a:lnTo>
                    <a:pt x="1819965" y="13365"/>
                  </a:lnTo>
                  <a:lnTo>
                    <a:pt x="1822769" y="19801"/>
                  </a:lnTo>
                  <a:lnTo>
                    <a:pt x="1831700" y="23054"/>
                  </a:lnTo>
                  <a:lnTo>
                    <a:pt x="1836473" y="22962"/>
                  </a:lnTo>
                  <a:lnTo>
                    <a:pt x="1845346" y="19801"/>
                  </a:lnTo>
                  <a:lnTo>
                    <a:pt x="1848197" y="13365"/>
                  </a:lnTo>
                  <a:lnTo>
                    <a:pt x="1848197" y="12926"/>
                  </a:lnTo>
                  <a:lnTo>
                    <a:pt x="1845339" y="6474"/>
                  </a:lnTo>
                  <a:lnTo>
                    <a:pt x="1836473" y="3329"/>
                  </a:lnTo>
                  <a:lnTo>
                    <a:pt x="1831700" y="3237"/>
                  </a:lnTo>
                  <a:close/>
                </a:path>
                <a:path w="1866264" h="26670">
                  <a:moveTo>
                    <a:pt x="1831700" y="3237"/>
                  </a:moveTo>
                  <a:lnTo>
                    <a:pt x="1822750" y="6180"/>
                  </a:lnTo>
                  <a:lnTo>
                    <a:pt x="1819785" y="12926"/>
                  </a:lnTo>
                  <a:lnTo>
                    <a:pt x="1819869" y="13145"/>
                  </a:lnTo>
                  <a:lnTo>
                    <a:pt x="1822769" y="6490"/>
                  </a:lnTo>
                  <a:lnTo>
                    <a:pt x="1831700" y="3237"/>
                  </a:lnTo>
                  <a:close/>
                </a:path>
                <a:path w="1866264" h="26670">
                  <a:moveTo>
                    <a:pt x="1853705" y="2858"/>
                  </a:moveTo>
                  <a:lnTo>
                    <a:pt x="1862984" y="6237"/>
                  </a:lnTo>
                  <a:lnTo>
                    <a:pt x="1865995" y="13145"/>
                  </a:lnTo>
                  <a:lnTo>
                    <a:pt x="1866091" y="12926"/>
                  </a:lnTo>
                  <a:lnTo>
                    <a:pt x="1863004" y="5908"/>
                  </a:lnTo>
                  <a:lnTo>
                    <a:pt x="1853705" y="2858"/>
                  </a:lnTo>
                  <a:close/>
                </a:path>
                <a:path w="1866264" h="26670">
                  <a:moveTo>
                    <a:pt x="1497368" y="38"/>
                  </a:moveTo>
                  <a:lnTo>
                    <a:pt x="937331" y="1491"/>
                  </a:lnTo>
                  <a:lnTo>
                    <a:pt x="1759280" y="1491"/>
                  </a:lnTo>
                  <a:lnTo>
                    <a:pt x="1497368" y="3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16521" y="6301138"/>
              <a:ext cx="74930" cy="635"/>
            </a:xfrm>
            <a:custGeom>
              <a:avLst/>
              <a:gdLst/>
              <a:ahLst/>
              <a:cxnLst/>
              <a:rect l="l" t="t" r="r" b="b"/>
              <a:pathLst>
                <a:path w="74930" h="635">
                  <a:moveTo>
                    <a:pt x="0" y="0"/>
                  </a:moveTo>
                  <a:lnTo>
                    <a:pt x="16635" y="7"/>
                  </a:lnTo>
                  <a:lnTo>
                    <a:pt x="34527" y="12"/>
                  </a:lnTo>
                  <a:lnTo>
                    <a:pt x="53798" y="16"/>
                  </a:lnTo>
                  <a:lnTo>
                    <a:pt x="74568" y="17"/>
                  </a:lnTo>
                </a:path>
              </a:pathLst>
            </a:custGeom>
            <a:ln w="46021">
              <a:solidFill>
                <a:srgbClr val="9F87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7916" y="1710236"/>
              <a:ext cx="16723930" cy="89890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883341" y="1938894"/>
            <a:ext cx="1068705" cy="311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50" b="1" spc="-10" dirty="0">
                <a:latin typeface="Trebuchet MS"/>
                <a:cs typeface="Trebuchet MS"/>
              </a:rPr>
              <a:t>WIRKUNG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83192" y="3447301"/>
            <a:ext cx="208343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latin typeface="Trebuchet MS"/>
                <a:cs typeface="Trebuchet MS"/>
              </a:rPr>
              <a:t>FINALES</a:t>
            </a:r>
            <a:r>
              <a:rPr sz="1850" b="1" spc="30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ERGEBNIS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3192" y="4978160"/>
            <a:ext cx="211709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10" dirty="0">
                <a:latin typeface="Trebuchet MS"/>
                <a:cs typeface="Trebuchet MS"/>
              </a:rPr>
              <a:t>ZWISCHENERGEBNIS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3192" y="6466085"/>
            <a:ext cx="299720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latin typeface="Trebuchet MS"/>
                <a:cs typeface="Trebuchet MS"/>
              </a:rPr>
              <a:t>UNMITTELBARES</a:t>
            </a:r>
            <a:r>
              <a:rPr sz="1850" b="1" spc="70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ERGEBNIS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83192" y="8011310"/>
            <a:ext cx="269303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45" dirty="0">
                <a:latin typeface="Trebuchet MS"/>
                <a:cs typeface="Trebuchet MS"/>
              </a:rPr>
              <a:t>AKTIVITÄTEN</a:t>
            </a:r>
            <a:r>
              <a:rPr sz="1850" b="1" spc="-65" dirty="0">
                <a:latin typeface="Trebuchet MS"/>
                <a:cs typeface="Trebuchet MS"/>
              </a:rPr>
              <a:t> </a:t>
            </a:r>
            <a:r>
              <a:rPr sz="1850" b="1" spc="-245" dirty="0">
                <a:latin typeface="Trebuchet MS"/>
                <a:cs typeface="Trebuchet MS"/>
              </a:rPr>
              <a:t>&amp;</a:t>
            </a:r>
            <a:r>
              <a:rPr sz="1850" b="1" spc="-40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OUTPUTS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3192" y="9569426"/>
            <a:ext cx="81597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0" dirty="0">
                <a:latin typeface="Trebuchet MS"/>
                <a:cs typeface="Trebuchet MS"/>
              </a:rPr>
              <a:t>INPUTS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83198" y="2629570"/>
            <a:ext cx="2117725" cy="325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dirty="0">
                <a:latin typeface="Trebuchet MS"/>
                <a:cs typeface="Trebuchet MS"/>
              </a:rPr>
              <a:t>BEABSICHTIGTE</a:t>
            </a:r>
            <a:r>
              <a:rPr sz="950" spc="155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NACHHALTIGE </a:t>
            </a:r>
            <a:r>
              <a:rPr sz="950" dirty="0">
                <a:latin typeface="Trebuchet MS"/>
                <a:cs typeface="Trebuchet MS"/>
              </a:rPr>
              <a:t>ENTWICKLUNG</a:t>
            </a:r>
            <a:r>
              <a:rPr sz="950" spc="1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ODER</a:t>
            </a:r>
            <a:r>
              <a:rPr sz="950" spc="130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SYSTEMWANDEL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3198" y="4052811"/>
            <a:ext cx="2045970" cy="325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spc="-35" dirty="0">
                <a:latin typeface="Trebuchet MS"/>
                <a:cs typeface="Trebuchet MS"/>
              </a:rPr>
              <a:t>HAT</a:t>
            </a:r>
            <a:r>
              <a:rPr sz="950" spc="4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DIE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FORM</a:t>
            </a:r>
            <a:r>
              <a:rPr sz="950" spc="7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EINER</a:t>
            </a:r>
            <a:r>
              <a:rPr sz="950" spc="75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NACHHALTIGEN </a:t>
            </a:r>
            <a:r>
              <a:rPr sz="950" dirty="0">
                <a:latin typeface="Trebuchet MS"/>
                <a:cs typeface="Trebuchet MS"/>
              </a:rPr>
              <a:t>VERÄNDERUNG</a:t>
            </a:r>
            <a:r>
              <a:rPr sz="950" spc="9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VON</a:t>
            </a:r>
            <a:r>
              <a:rPr sz="950" spc="150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ZUSTÄNDEN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3198" y="5566177"/>
            <a:ext cx="3397250" cy="325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Trebuchet MS"/>
                <a:cs typeface="Trebuchet MS"/>
              </a:rPr>
              <a:t>EIN</a:t>
            </a:r>
            <a:r>
              <a:rPr sz="950" spc="1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MITTELFRISTIGES</a:t>
            </a:r>
            <a:r>
              <a:rPr sz="950" spc="1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ERGEBNIS</a:t>
            </a:r>
            <a:r>
              <a:rPr sz="950" spc="9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WIE</a:t>
            </a:r>
            <a:r>
              <a:rPr sz="950" spc="130" dirty="0">
                <a:latin typeface="Trebuchet MS"/>
                <a:cs typeface="Trebuchet MS"/>
              </a:rPr>
              <a:t> </a:t>
            </a:r>
            <a:r>
              <a:rPr sz="950" spc="-20" dirty="0">
                <a:latin typeface="Trebuchet MS"/>
                <a:cs typeface="Trebuchet MS"/>
              </a:rPr>
              <a:t>EINE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50" dirty="0">
                <a:latin typeface="Trebuchet MS"/>
                <a:cs typeface="Trebuchet MS"/>
              </a:rPr>
              <a:t>ÄNDERUNG</a:t>
            </a:r>
            <a:r>
              <a:rPr sz="950" spc="114" dirty="0">
                <a:latin typeface="Trebuchet MS"/>
                <a:cs typeface="Trebuchet MS"/>
              </a:rPr>
              <a:t> </a:t>
            </a:r>
            <a:r>
              <a:rPr sz="950" spc="65" dirty="0">
                <a:latin typeface="Trebuchet MS"/>
                <a:cs typeface="Trebuchet MS"/>
              </a:rPr>
              <a:t>DES</a:t>
            </a:r>
            <a:r>
              <a:rPr sz="950" spc="7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VERHALTENS</a:t>
            </a:r>
            <a:r>
              <a:rPr sz="950" spc="12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ODER</a:t>
            </a:r>
            <a:r>
              <a:rPr sz="950" spc="114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DER</a:t>
            </a:r>
            <a:r>
              <a:rPr sz="950" spc="70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VORGEHENSWEISEN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3198" y="7071543"/>
            <a:ext cx="3036570" cy="325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950" dirty="0">
                <a:latin typeface="Trebuchet MS"/>
                <a:cs typeface="Trebuchet MS"/>
              </a:rPr>
              <a:t>EIN</a:t>
            </a:r>
            <a:r>
              <a:rPr sz="950" spc="7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KURZFRISTIGES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ERGEBNIS</a:t>
            </a:r>
            <a:r>
              <a:rPr sz="950" spc="5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WIE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spc="-70" dirty="0">
                <a:latin typeface="Trebuchet MS"/>
                <a:cs typeface="Trebuchet MS"/>
              </a:rPr>
              <a:t>Z.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spc="-50" dirty="0">
                <a:latin typeface="Trebuchet MS"/>
                <a:cs typeface="Trebuchet MS"/>
              </a:rPr>
              <a:t>B.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EIN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ERHÖHTES </a:t>
            </a:r>
            <a:r>
              <a:rPr sz="950" dirty="0">
                <a:latin typeface="Trebuchet MS"/>
                <a:cs typeface="Trebuchet MS"/>
              </a:rPr>
              <a:t>BEWUSSTSEIN,</a:t>
            </a:r>
            <a:r>
              <a:rPr sz="950" spc="12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WISSEN,</a:t>
            </a:r>
            <a:r>
              <a:rPr sz="950" spc="16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KÖNNEN</a:t>
            </a:r>
            <a:r>
              <a:rPr sz="950" spc="16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ODER</a:t>
            </a:r>
            <a:r>
              <a:rPr sz="950" spc="160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ZUGANG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5613" y="8714658"/>
            <a:ext cx="291973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Trebuchet MS"/>
                <a:cs typeface="Trebuchet MS"/>
              </a:rPr>
              <a:t>ERGRIFFENE</a:t>
            </a:r>
            <a:r>
              <a:rPr sz="950" spc="19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MAßNAHMEN</a:t>
            </a:r>
            <a:r>
              <a:rPr sz="950" spc="20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ODER</a:t>
            </a:r>
            <a:r>
              <a:rPr sz="950" spc="19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GELEISTETE</a:t>
            </a:r>
            <a:r>
              <a:rPr sz="950" spc="145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ARBEIT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3198" y="10250775"/>
            <a:ext cx="25996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Trebuchet MS"/>
                <a:cs typeface="Trebuchet MS"/>
              </a:rPr>
              <a:t>VON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DER</a:t>
            </a:r>
            <a:r>
              <a:rPr sz="950" spc="8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MAP</a:t>
            </a:r>
            <a:r>
              <a:rPr sz="950" spc="55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BEREITGESTELLTE</a:t>
            </a:r>
            <a:r>
              <a:rPr sz="950" spc="80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RESSOURCEN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5505" y="7373086"/>
            <a:ext cx="946150" cy="977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5730" marR="37465" indent="-80645">
              <a:lnSpc>
                <a:spcPct val="102499"/>
              </a:lnSpc>
              <a:spcBef>
                <a:spcPts val="90"/>
              </a:spcBef>
            </a:pPr>
            <a:r>
              <a:rPr sz="1400" spc="40" dirty="0">
                <a:solidFill>
                  <a:srgbClr val="9F8768"/>
                </a:solidFill>
                <a:latin typeface="Trebuchet MS"/>
                <a:cs typeface="Trebuchet MS"/>
              </a:rPr>
              <a:t>EINFLUSS- </a:t>
            </a: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BEREICH</a:t>
            </a:r>
            <a:endParaRPr sz="1400">
              <a:latin typeface="Trebuchet MS"/>
              <a:cs typeface="Trebuchet MS"/>
            </a:endParaRPr>
          </a:p>
          <a:p>
            <a:pPr marL="125730" marR="5080" indent="-113664">
              <a:lnSpc>
                <a:spcPct val="102499"/>
              </a:lnSpc>
              <a:spcBef>
                <a:spcPts val="605"/>
              </a:spcBef>
            </a:pP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KONTROLL- BEREICH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336647" y="2717193"/>
            <a:ext cx="1106805" cy="970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5740" marR="5080" indent="-193675">
              <a:lnSpc>
                <a:spcPct val="102499"/>
              </a:lnSpc>
              <a:spcBef>
                <a:spcPts val="90"/>
              </a:spcBef>
            </a:pPr>
            <a:r>
              <a:rPr sz="1400" spc="40" dirty="0">
                <a:solidFill>
                  <a:srgbClr val="9F8768"/>
                </a:solidFill>
                <a:latin typeface="Trebuchet MS"/>
                <a:cs typeface="Trebuchet MS"/>
              </a:rPr>
              <a:t>INTERESSEN- </a:t>
            </a: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BEREICH</a:t>
            </a:r>
            <a:endParaRPr sz="1400">
              <a:latin typeface="Trebuchet MS"/>
              <a:cs typeface="Trebuchet MS"/>
            </a:endParaRPr>
          </a:p>
          <a:p>
            <a:pPr marL="189865" marR="133350" indent="-80645">
              <a:lnSpc>
                <a:spcPct val="102499"/>
              </a:lnSpc>
              <a:spcBef>
                <a:spcPts val="555"/>
              </a:spcBef>
            </a:pPr>
            <a:r>
              <a:rPr sz="1400" spc="40" dirty="0">
                <a:solidFill>
                  <a:srgbClr val="9F8768"/>
                </a:solidFill>
                <a:latin typeface="Trebuchet MS"/>
                <a:cs typeface="Trebuchet MS"/>
              </a:rPr>
              <a:t>EINFLUSS- </a:t>
            </a:r>
            <a:r>
              <a:rPr sz="1400" spc="-10" dirty="0">
                <a:solidFill>
                  <a:srgbClr val="9F8768"/>
                </a:solidFill>
                <a:latin typeface="Trebuchet MS"/>
                <a:cs typeface="Trebuchet MS"/>
              </a:rPr>
              <a:t>BEREICH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65964" y="9219200"/>
            <a:ext cx="2931160" cy="4232910"/>
            <a:chOff x="865964" y="9219200"/>
            <a:chExt cx="2931160" cy="4232910"/>
          </a:xfrm>
        </p:grpSpPr>
        <p:sp>
          <p:nvSpPr>
            <p:cNvPr id="40" name="object 40"/>
            <p:cNvSpPr/>
            <p:nvPr/>
          </p:nvSpPr>
          <p:spPr>
            <a:xfrm>
              <a:off x="865964" y="9219200"/>
              <a:ext cx="2931160" cy="4232910"/>
            </a:xfrm>
            <a:custGeom>
              <a:avLst/>
              <a:gdLst/>
              <a:ahLst/>
              <a:cxnLst/>
              <a:rect l="l" t="t" r="r" b="b"/>
              <a:pathLst>
                <a:path w="2931160" h="4232909">
                  <a:moveTo>
                    <a:pt x="2930810" y="0"/>
                  </a:moveTo>
                  <a:lnTo>
                    <a:pt x="0" y="0"/>
                  </a:lnTo>
                  <a:lnTo>
                    <a:pt x="0" y="4232809"/>
                  </a:lnTo>
                  <a:lnTo>
                    <a:pt x="2930810" y="4232809"/>
                  </a:lnTo>
                  <a:lnTo>
                    <a:pt x="2930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126" y="10780691"/>
              <a:ext cx="311437" cy="3911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0917" y="11257191"/>
              <a:ext cx="540253" cy="3993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3901" y="11810339"/>
              <a:ext cx="437462" cy="29941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5909" y="12301312"/>
              <a:ext cx="407348" cy="4104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3075" y="12837516"/>
              <a:ext cx="405516" cy="387957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865964" y="9219200"/>
            <a:ext cx="2931160" cy="4232910"/>
          </a:xfrm>
          <a:prstGeom prst="rect">
            <a:avLst/>
          </a:prstGeom>
          <a:ln w="36089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390"/>
              </a:spcBef>
            </a:pPr>
            <a:r>
              <a:rPr sz="2050" b="1" spc="125" dirty="0">
                <a:latin typeface="Trebuchet MS"/>
                <a:cs typeface="Trebuchet MS"/>
              </a:rPr>
              <a:t>WIRKUNGSEBENEN</a:t>
            </a:r>
            <a:endParaRPr sz="2050">
              <a:latin typeface="Trebuchet MS"/>
              <a:cs typeface="Trebuchet MS"/>
            </a:endParaRPr>
          </a:p>
          <a:p>
            <a:pPr marL="349885" marR="273050">
              <a:lnSpc>
                <a:spcPct val="102699"/>
              </a:lnSpc>
              <a:spcBef>
                <a:spcPts val="760"/>
              </a:spcBef>
            </a:pPr>
            <a:r>
              <a:rPr sz="1400" dirty="0">
                <a:latin typeface="Trebuchet MS"/>
                <a:cs typeface="Trebuchet MS"/>
              </a:rPr>
              <a:t>Diese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Symbole </a:t>
            </a:r>
            <a:r>
              <a:rPr sz="1400" spc="-20" dirty="0">
                <a:latin typeface="Trebuchet MS"/>
                <a:cs typeface="Trebuchet MS"/>
              </a:rPr>
              <a:t>zeigen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an,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auf </a:t>
            </a:r>
            <a:r>
              <a:rPr sz="1400" spc="-20" dirty="0">
                <a:latin typeface="Trebuchet MS"/>
                <a:cs typeface="Trebuchet MS"/>
              </a:rPr>
              <a:t>welcher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Wirkungsebene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die </a:t>
            </a:r>
            <a:r>
              <a:rPr sz="1400" spc="-20" dirty="0">
                <a:latin typeface="Trebuchet MS"/>
                <a:cs typeface="Trebuchet MS"/>
              </a:rPr>
              <a:t>Veränderung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typischerweise stattﬁndet.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878840" marR="1148080">
              <a:lnSpc>
                <a:spcPct val="101600"/>
              </a:lnSpc>
            </a:pPr>
            <a:r>
              <a:rPr sz="1150" spc="-10" dirty="0">
                <a:latin typeface="Trebuchet MS"/>
                <a:cs typeface="Trebuchet MS"/>
              </a:rPr>
              <a:t>INDIVIDUELLE EBENE</a:t>
            </a:r>
            <a:endParaRPr sz="1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rebuchet MS"/>
              <a:cs typeface="Trebuchet MS"/>
            </a:endParaRPr>
          </a:p>
          <a:p>
            <a:pPr marL="878205">
              <a:lnSpc>
                <a:spcPct val="100000"/>
              </a:lnSpc>
            </a:pPr>
            <a:r>
              <a:rPr sz="1150" spc="-10" dirty="0">
                <a:latin typeface="Trebuchet MS"/>
                <a:cs typeface="Trebuchet MS"/>
              </a:rPr>
              <a:t>ORGANISATIONSEBENE</a:t>
            </a:r>
            <a:endParaRPr sz="1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rebuchet MS"/>
              <a:cs typeface="Trebuchet MS"/>
            </a:endParaRPr>
          </a:p>
          <a:p>
            <a:pPr marL="878205">
              <a:lnSpc>
                <a:spcPct val="100000"/>
              </a:lnSpc>
            </a:pPr>
            <a:r>
              <a:rPr sz="1150" spc="-10" dirty="0">
                <a:latin typeface="Trebuchet MS"/>
                <a:cs typeface="Trebuchet MS"/>
              </a:rPr>
              <a:t>PARTNERSCHAFTSEBENE</a:t>
            </a:r>
            <a:endParaRPr sz="1150">
              <a:latin typeface="Trebuchet MS"/>
              <a:cs typeface="Trebuchet MS"/>
            </a:endParaRPr>
          </a:p>
          <a:p>
            <a:pPr marL="878205" marR="638175">
              <a:lnSpc>
                <a:spcPct val="238899"/>
              </a:lnSpc>
              <a:spcBef>
                <a:spcPts val="775"/>
              </a:spcBef>
            </a:pPr>
            <a:r>
              <a:rPr sz="1150" dirty="0">
                <a:latin typeface="Trebuchet MS"/>
                <a:cs typeface="Trebuchet MS"/>
              </a:rPr>
              <a:t>SEKTORALE</a:t>
            </a:r>
            <a:r>
              <a:rPr sz="1150" spc="85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EBENE GESELLSCHAFTLICHE</a:t>
            </a:r>
            <a:endParaRPr sz="1150">
              <a:latin typeface="Trebuchet MS"/>
              <a:cs typeface="Trebuchet MS"/>
            </a:endParaRPr>
          </a:p>
          <a:p>
            <a:pPr marL="878205">
              <a:lnSpc>
                <a:spcPct val="100000"/>
              </a:lnSpc>
              <a:spcBef>
                <a:spcPts val="20"/>
              </a:spcBef>
            </a:pPr>
            <a:r>
              <a:rPr sz="1150" spc="-10" dirty="0">
                <a:latin typeface="Trebuchet MS"/>
                <a:cs typeface="Trebuchet MS"/>
              </a:rPr>
              <a:t>EBENE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0874" y="844406"/>
            <a:ext cx="9564370" cy="568960"/>
          </a:xfrm>
          <a:custGeom>
            <a:avLst/>
            <a:gdLst/>
            <a:ahLst/>
            <a:cxnLst/>
            <a:rect l="l" t="t" r="r" b="b"/>
            <a:pathLst>
              <a:path w="9564370" h="568960">
                <a:moveTo>
                  <a:pt x="9299794" y="0"/>
                </a:moveTo>
                <a:lnTo>
                  <a:pt x="264012" y="0"/>
                </a:lnTo>
                <a:lnTo>
                  <a:pt x="210804" y="4667"/>
                </a:lnTo>
                <a:lnTo>
                  <a:pt x="161246" y="18055"/>
                </a:lnTo>
                <a:lnTo>
                  <a:pt x="116399" y="39238"/>
                </a:lnTo>
                <a:lnTo>
                  <a:pt x="77326" y="67294"/>
                </a:lnTo>
                <a:lnTo>
                  <a:pt x="45088" y="101297"/>
                </a:lnTo>
                <a:lnTo>
                  <a:pt x="20747" y="140326"/>
                </a:lnTo>
                <a:lnTo>
                  <a:pt x="5363" y="183455"/>
                </a:lnTo>
                <a:lnTo>
                  <a:pt x="0" y="229761"/>
                </a:lnTo>
                <a:lnTo>
                  <a:pt x="0" y="338897"/>
                </a:lnTo>
                <a:lnTo>
                  <a:pt x="5363" y="385203"/>
                </a:lnTo>
                <a:lnTo>
                  <a:pt x="20747" y="428332"/>
                </a:lnTo>
                <a:lnTo>
                  <a:pt x="45088" y="467360"/>
                </a:lnTo>
                <a:lnTo>
                  <a:pt x="77326" y="501364"/>
                </a:lnTo>
                <a:lnTo>
                  <a:pt x="116399" y="529420"/>
                </a:lnTo>
                <a:lnTo>
                  <a:pt x="161246" y="550603"/>
                </a:lnTo>
                <a:lnTo>
                  <a:pt x="210804" y="563991"/>
                </a:lnTo>
                <a:lnTo>
                  <a:pt x="264012" y="568658"/>
                </a:lnTo>
                <a:lnTo>
                  <a:pt x="9299794" y="568658"/>
                </a:lnTo>
                <a:lnTo>
                  <a:pt x="9353002" y="563991"/>
                </a:lnTo>
                <a:lnTo>
                  <a:pt x="9402561" y="550603"/>
                </a:lnTo>
                <a:lnTo>
                  <a:pt x="9447407" y="529420"/>
                </a:lnTo>
                <a:lnTo>
                  <a:pt x="9486480" y="501364"/>
                </a:lnTo>
                <a:lnTo>
                  <a:pt x="9518718" y="467360"/>
                </a:lnTo>
                <a:lnTo>
                  <a:pt x="9543060" y="428332"/>
                </a:lnTo>
                <a:lnTo>
                  <a:pt x="9558443" y="385203"/>
                </a:lnTo>
                <a:lnTo>
                  <a:pt x="9563807" y="338897"/>
                </a:lnTo>
                <a:lnTo>
                  <a:pt x="9563807" y="229761"/>
                </a:lnTo>
                <a:lnTo>
                  <a:pt x="9558443" y="183455"/>
                </a:lnTo>
                <a:lnTo>
                  <a:pt x="9543060" y="140326"/>
                </a:lnTo>
                <a:lnTo>
                  <a:pt x="9518718" y="101297"/>
                </a:lnTo>
                <a:lnTo>
                  <a:pt x="9486480" y="67294"/>
                </a:lnTo>
                <a:lnTo>
                  <a:pt x="9447407" y="39238"/>
                </a:lnTo>
                <a:lnTo>
                  <a:pt x="9402561" y="18055"/>
                </a:lnTo>
                <a:lnTo>
                  <a:pt x="9353002" y="4667"/>
                </a:lnTo>
                <a:lnTo>
                  <a:pt x="9299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15" dirty="0"/>
              <a:t>WIRKUNGSNARRATIV</a:t>
            </a:r>
            <a:r>
              <a:rPr spc="-160" dirty="0"/>
              <a:t> </a:t>
            </a:r>
            <a:r>
              <a:rPr spc="190" dirty="0"/>
              <a:t>TEMPLATE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©2022.</a:t>
            </a:r>
            <a:r>
              <a:rPr spc="80" dirty="0"/>
              <a:t> </a:t>
            </a:r>
            <a:r>
              <a:rPr spc="50" dirty="0"/>
              <a:t>Dieses</a:t>
            </a:r>
            <a:r>
              <a:rPr spc="80" dirty="0"/>
              <a:t> </a:t>
            </a:r>
            <a:r>
              <a:rPr spc="50" dirty="0"/>
              <a:t>Dokument</a:t>
            </a:r>
            <a:r>
              <a:rPr spc="75" dirty="0"/>
              <a:t> </a:t>
            </a:r>
            <a:r>
              <a:rPr spc="55" dirty="0"/>
              <a:t>und</a:t>
            </a:r>
            <a:r>
              <a:rPr spc="8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darin</a:t>
            </a:r>
            <a:r>
              <a:rPr spc="80" dirty="0"/>
              <a:t> </a:t>
            </a:r>
            <a:r>
              <a:rPr dirty="0"/>
              <a:t>enthaltenen</a:t>
            </a:r>
            <a:r>
              <a:rPr spc="80" dirty="0"/>
              <a:t> </a:t>
            </a:r>
            <a:r>
              <a:rPr dirty="0"/>
              <a:t>Inhalte</a:t>
            </a:r>
            <a:r>
              <a:rPr spc="50" dirty="0"/>
              <a:t> </a:t>
            </a:r>
            <a:r>
              <a:rPr dirty="0"/>
              <a:t>wurden</a:t>
            </a:r>
            <a:r>
              <a:rPr spc="85" dirty="0"/>
              <a:t> </a:t>
            </a:r>
            <a:r>
              <a:rPr dirty="0"/>
              <a:t>unter</a:t>
            </a:r>
            <a:r>
              <a:rPr spc="50" dirty="0"/>
              <a:t> </a:t>
            </a:r>
            <a:r>
              <a:rPr dirty="0"/>
              <a:t>der</a:t>
            </a:r>
            <a:r>
              <a:rPr spc="50" dirty="0"/>
              <a:t> </a:t>
            </a:r>
            <a:r>
              <a:rPr spc="80" dirty="0"/>
              <a:t>CC </a:t>
            </a:r>
            <a:r>
              <a:rPr spc="-10" dirty="0"/>
              <a:t>BY-</a:t>
            </a:r>
            <a:r>
              <a:rPr spc="90" dirty="0"/>
              <a:t>NC-</a:t>
            </a:r>
            <a:r>
              <a:rPr spc="95" dirty="0"/>
              <a:t>SA</a:t>
            </a:r>
            <a:r>
              <a:rPr spc="40" dirty="0"/>
              <a:t> </a:t>
            </a:r>
            <a:r>
              <a:rPr dirty="0"/>
              <a:t>Lizenz</a:t>
            </a:r>
            <a:r>
              <a:rPr spc="85" dirty="0"/>
              <a:t> </a:t>
            </a:r>
            <a:r>
              <a:rPr spc="-10" dirty="0"/>
              <a:t>publiziert.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1574</Words>
  <Application>Microsoft Office PowerPoint</Application>
  <PresentationFormat>Benutzerdefiniert</PresentationFormat>
  <Paragraphs>190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Calibri</vt:lpstr>
      <vt:lpstr>Trebuchet MS</vt:lpstr>
      <vt:lpstr>Office Theme</vt:lpstr>
      <vt:lpstr>WIRKUNGEN VON</vt:lpstr>
      <vt:lpstr>INTENTION: WIE DEFINIERT EINE MAP WIRKUNG?</vt:lpstr>
      <vt:lpstr>REALISIERUNG: DAS WIRKUNGSNARRATIV</vt:lpstr>
      <vt:lpstr>ERFASSUNG DER WIRKUNGEN AUF DER PARTNERSCHAFTSEBENE</vt:lpstr>
      <vt:lpstr>WIRKUNGSNARRATIV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MSPs_DE_no_numbers</dc:title>
  <cp:lastModifiedBy>Lauer, Madeleine GIZ</cp:lastModifiedBy>
  <cp:revision>1</cp:revision>
  <dcterms:created xsi:type="dcterms:W3CDTF">2022-08-31T08:17:28Z</dcterms:created>
  <dcterms:modified xsi:type="dcterms:W3CDTF">2022-08-31T08:18:23Z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2022-06-27T00:00:00Z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2022-08-31T00:00:00Z</vt:filetime>
  </property>
  <property fmtid="{D5CDD505-2E9C-101B-9397-08002B2CF9AE}" pid="5" name="Producer">
    <vt:lpwstr>Adobe PDF library 10.01</vt:lpwstr>
  </property>
</Properties>
</file>